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30" r:id="rId3"/>
    <p:sldId id="333" r:id="rId4"/>
    <p:sldId id="334" r:id="rId5"/>
    <p:sldId id="331" r:id="rId6"/>
    <p:sldId id="339" r:id="rId7"/>
    <p:sldId id="337" r:id="rId8"/>
    <p:sldId id="338" r:id="rId9"/>
    <p:sldId id="340" r:id="rId10"/>
    <p:sldId id="341" r:id="rId11"/>
    <p:sldId id="342" r:id="rId12"/>
    <p:sldId id="336" r:id="rId1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8CE127-8453-4895-BA8B-1D4DDB1F34BD}" v="32" dt="2025-06-04T14:08:00.4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4" autoAdjust="0"/>
    <p:restoredTop sz="72516" autoAdjust="0"/>
  </p:normalViewPr>
  <p:slideViewPr>
    <p:cSldViewPr snapToGrid="0">
      <p:cViewPr varScale="1">
        <p:scale>
          <a:sx n="71" d="100"/>
          <a:sy n="71" d="100"/>
        </p:scale>
        <p:origin x="11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Ľubomír Šnajder" userId="78b91d0d-1adb-4e95-969e-4880d6320f33" providerId="ADAL" clId="{38C74115-286E-4941-AD90-B96CB2BB7DAD}"/>
    <pc:docChg chg="modSld">
      <pc:chgData name="Ľubomír Šnajder" userId="78b91d0d-1adb-4e95-969e-4880d6320f33" providerId="ADAL" clId="{38C74115-286E-4941-AD90-B96CB2BB7DAD}" dt="2023-10-23T13:57:04.824" v="7" actId="20577"/>
      <pc:docMkLst>
        <pc:docMk/>
      </pc:docMkLst>
      <pc:sldChg chg="modSp mod">
        <pc:chgData name="Ľubomír Šnajder" userId="78b91d0d-1adb-4e95-969e-4880d6320f33" providerId="ADAL" clId="{38C74115-286E-4941-AD90-B96CB2BB7DAD}" dt="2023-10-23T13:57:04.824" v="7" actId="20577"/>
        <pc:sldMkLst>
          <pc:docMk/>
          <pc:sldMk cId="919037556" sldId="331"/>
        </pc:sldMkLst>
      </pc:sldChg>
    </pc:docChg>
  </pc:docChgLst>
  <pc:docChgLst>
    <pc:chgData name="doc. RNDr. Ľubomír Šnajder PhD." userId="78b91d0d-1adb-4e95-969e-4880d6320f33" providerId="ADAL" clId="{EF7230EB-B649-4527-81EA-5582B7E4C073}"/>
    <pc:docChg chg="custSel modSld sldOrd">
      <pc:chgData name="doc. RNDr. Ľubomír Šnajder PhD." userId="78b91d0d-1adb-4e95-969e-4880d6320f33" providerId="ADAL" clId="{EF7230EB-B649-4527-81EA-5582B7E4C073}" dt="2024-11-19T10:24:30.753" v="5" actId="313"/>
      <pc:docMkLst>
        <pc:docMk/>
      </pc:docMkLst>
      <pc:sldChg chg="ord">
        <pc:chgData name="doc. RNDr. Ľubomír Šnajder PhD." userId="78b91d0d-1adb-4e95-969e-4880d6320f33" providerId="ADAL" clId="{EF7230EB-B649-4527-81EA-5582B7E4C073}" dt="2024-11-19T08:17:08.745" v="1"/>
        <pc:sldMkLst>
          <pc:docMk/>
          <pc:sldMk cId="3642518855" sldId="330"/>
        </pc:sldMkLst>
      </pc:sldChg>
      <pc:sldChg chg="modSp mod">
        <pc:chgData name="doc. RNDr. Ľubomír Šnajder PhD." userId="78b91d0d-1adb-4e95-969e-4880d6320f33" providerId="ADAL" clId="{EF7230EB-B649-4527-81EA-5582B7E4C073}" dt="2024-11-19T10:24:30.753" v="5" actId="313"/>
        <pc:sldMkLst>
          <pc:docMk/>
          <pc:sldMk cId="3971705167" sldId="352"/>
        </pc:sldMkLst>
      </pc:sldChg>
    </pc:docChg>
  </pc:docChgLst>
  <pc:docChgLst>
    <pc:chgData name="doc. RNDr. Ľubomír Šnajder PhD." userId="78b91d0d-1adb-4e95-969e-4880d6320f33" providerId="ADAL" clId="{D288F9BE-ACC8-4C70-B8AA-C4184CCD9A1D}"/>
    <pc:docChg chg="undo custSel addSld modSld">
      <pc:chgData name="doc. RNDr. Ľubomír Šnajder PhD." userId="78b91d0d-1adb-4e95-969e-4880d6320f33" providerId="ADAL" clId="{D288F9BE-ACC8-4C70-B8AA-C4184CCD9A1D}" dt="2025-05-05T10:12:43.472" v="127" actId="20577"/>
      <pc:docMkLst>
        <pc:docMk/>
      </pc:docMkLst>
      <pc:sldChg chg="modSp mod">
        <pc:chgData name="doc. RNDr. Ľubomír Šnajder PhD." userId="78b91d0d-1adb-4e95-969e-4880d6320f33" providerId="ADAL" clId="{D288F9BE-ACC8-4C70-B8AA-C4184CCD9A1D}" dt="2025-05-05T09:31:39.656" v="106" actId="20577"/>
        <pc:sldMkLst>
          <pc:docMk/>
          <pc:sldMk cId="2056171862" sldId="256"/>
        </pc:sldMkLst>
        <pc:spChg chg="mod">
          <ac:chgData name="doc. RNDr. Ľubomír Šnajder PhD." userId="78b91d0d-1adb-4e95-969e-4880d6320f33" providerId="ADAL" clId="{D288F9BE-ACC8-4C70-B8AA-C4184CCD9A1D}" dt="2025-05-05T09:31:39.656" v="106" actId="20577"/>
          <ac:spMkLst>
            <pc:docMk/>
            <pc:sldMk cId="2056171862" sldId="256"/>
            <ac:spMk id="3" creationId="{157A22CF-B464-BC88-7E86-4470BDBF3807}"/>
          </ac:spMkLst>
        </pc:spChg>
      </pc:sldChg>
      <pc:sldChg chg="addSp delSp modSp add mod addAnim delAnim">
        <pc:chgData name="doc. RNDr. Ľubomír Šnajder PhD." userId="78b91d0d-1adb-4e95-969e-4880d6320f33" providerId="ADAL" clId="{D288F9BE-ACC8-4C70-B8AA-C4184CCD9A1D}" dt="2025-05-05T09:01:23.523" v="95" actId="478"/>
        <pc:sldMkLst>
          <pc:docMk/>
          <pc:sldMk cId="3942206107" sldId="295"/>
        </pc:sldMkLst>
      </pc:sldChg>
      <pc:sldChg chg="modSp mod">
        <pc:chgData name="doc. RNDr. Ľubomír Šnajder PhD." userId="78b91d0d-1adb-4e95-969e-4880d6320f33" providerId="ADAL" clId="{D288F9BE-ACC8-4C70-B8AA-C4184CCD9A1D}" dt="2025-05-05T08:42:29.215" v="62" actId="20577"/>
        <pc:sldMkLst>
          <pc:docMk/>
          <pc:sldMk cId="919037556" sldId="331"/>
        </pc:sldMkLst>
      </pc:sldChg>
      <pc:sldChg chg="modSp mod">
        <pc:chgData name="doc. RNDr. Ľubomír Šnajder PhD." userId="78b91d0d-1adb-4e95-969e-4880d6320f33" providerId="ADAL" clId="{D288F9BE-ACC8-4C70-B8AA-C4184CCD9A1D}" dt="2025-05-05T10:12:43.472" v="127" actId="20577"/>
        <pc:sldMkLst>
          <pc:docMk/>
          <pc:sldMk cId="3269314015" sldId="337"/>
        </pc:sldMkLst>
      </pc:sldChg>
      <pc:sldChg chg="modSp mod">
        <pc:chgData name="doc. RNDr. Ľubomír Šnajder PhD." userId="78b91d0d-1adb-4e95-969e-4880d6320f33" providerId="ADAL" clId="{D288F9BE-ACC8-4C70-B8AA-C4184CCD9A1D}" dt="2025-05-05T08:39:50.331" v="47" actId="5793"/>
        <pc:sldMkLst>
          <pc:docMk/>
          <pc:sldMk cId="2760065534" sldId="338"/>
        </pc:sldMkLst>
      </pc:sldChg>
      <pc:sldChg chg="modSp mod">
        <pc:chgData name="doc. RNDr. Ľubomír Šnajder PhD." userId="78b91d0d-1adb-4e95-969e-4880d6320f33" providerId="ADAL" clId="{D288F9BE-ACC8-4C70-B8AA-C4184CCD9A1D}" dt="2025-05-05T08:38:36.492" v="43" actId="6549"/>
        <pc:sldMkLst>
          <pc:docMk/>
          <pc:sldMk cId="3163347135" sldId="342"/>
        </pc:sldMkLst>
      </pc:sldChg>
      <pc:sldChg chg="modSp mod">
        <pc:chgData name="doc. RNDr. Ľubomír Šnajder PhD." userId="78b91d0d-1adb-4e95-969e-4880d6320f33" providerId="ADAL" clId="{D288F9BE-ACC8-4C70-B8AA-C4184CCD9A1D}" dt="2025-05-05T08:30:53.247" v="7" actId="20577"/>
        <pc:sldMkLst>
          <pc:docMk/>
          <pc:sldMk cId="2977221971" sldId="343"/>
        </pc:sldMkLst>
      </pc:sldChg>
      <pc:sldChg chg="modSp mod">
        <pc:chgData name="doc. RNDr. Ľubomír Šnajder PhD." userId="78b91d0d-1adb-4e95-969e-4880d6320f33" providerId="ADAL" clId="{D288F9BE-ACC8-4C70-B8AA-C4184CCD9A1D}" dt="2025-05-05T08:43:11.174" v="63" actId="20577"/>
        <pc:sldMkLst>
          <pc:docMk/>
          <pc:sldMk cId="1323619022" sldId="375"/>
        </pc:sldMkLst>
      </pc:sldChg>
      <pc:sldChg chg="modSp mod">
        <pc:chgData name="doc. RNDr. Ľubomír Šnajder PhD." userId="78b91d0d-1adb-4e95-969e-4880d6320f33" providerId="ADAL" clId="{D288F9BE-ACC8-4C70-B8AA-C4184CCD9A1D}" dt="2025-05-05T08:44:11.422" v="64" actId="20577"/>
        <pc:sldMkLst>
          <pc:docMk/>
          <pc:sldMk cId="3747960297" sldId="376"/>
        </pc:sldMkLst>
      </pc:sldChg>
      <pc:sldChg chg="modSp mod">
        <pc:chgData name="doc. RNDr. Ľubomír Šnajder PhD." userId="78b91d0d-1adb-4e95-969e-4880d6320f33" providerId="ADAL" clId="{D288F9BE-ACC8-4C70-B8AA-C4184CCD9A1D}" dt="2025-05-05T08:44:37.801" v="67" actId="20577"/>
        <pc:sldMkLst>
          <pc:docMk/>
          <pc:sldMk cId="1147318386" sldId="382"/>
        </pc:sldMkLst>
      </pc:sldChg>
      <pc:sldChg chg="modSp mod">
        <pc:chgData name="doc. RNDr. Ľubomír Šnajder PhD." userId="78b91d0d-1adb-4e95-969e-4880d6320f33" providerId="ADAL" clId="{D288F9BE-ACC8-4C70-B8AA-C4184CCD9A1D}" dt="2025-05-05T08:41:48.082" v="58" actId="20577"/>
        <pc:sldMkLst>
          <pc:docMk/>
          <pc:sldMk cId="2681719795" sldId="388"/>
        </pc:sldMkLst>
      </pc:sldChg>
      <pc:sldChg chg="addSp delSp modSp add mod addAnim delAnim">
        <pc:chgData name="doc. RNDr. Ľubomír Šnajder PhD." userId="78b91d0d-1adb-4e95-969e-4880d6320f33" providerId="ADAL" clId="{D288F9BE-ACC8-4C70-B8AA-C4184CCD9A1D}" dt="2025-05-05T09:02:00.590" v="99" actId="1076"/>
        <pc:sldMkLst>
          <pc:docMk/>
          <pc:sldMk cId="1104348121" sldId="396"/>
        </pc:sldMkLst>
      </pc:sldChg>
    </pc:docChg>
  </pc:docChgLst>
  <pc:docChgLst>
    <pc:chgData name="doc. RNDr. Ľubomír Šnajder PhD." userId="78b91d0d-1adb-4e95-969e-4880d6320f33" providerId="ADAL" clId="{A81F97D9-49B5-40C8-B1B4-1303BA3A696B}"/>
    <pc:docChg chg="addSld delSld modSld">
      <pc:chgData name="doc. RNDr. Ľubomír Šnajder PhD." userId="78b91d0d-1adb-4e95-969e-4880d6320f33" providerId="ADAL" clId="{A81F97D9-49B5-40C8-B1B4-1303BA3A696B}" dt="2024-11-19T06:42:07.053" v="1"/>
      <pc:docMkLst>
        <pc:docMk/>
      </pc:docMkLst>
      <pc:sldChg chg="add del">
        <pc:chgData name="doc. RNDr. Ľubomír Šnajder PhD." userId="78b91d0d-1adb-4e95-969e-4880d6320f33" providerId="ADAL" clId="{A81F97D9-49B5-40C8-B1B4-1303BA3A696B}" dt="2024-11-19T06:42:07.053" v="1"/>
        <pc:sldMkLst>
          <pc:docMk/>
          <pc:sldMk cId="3497212373" sldId="368"/>
        </pc:sldMkLst>
      </pc:sldChg>
    </pc:docChg>
  </pc:docChgLst>
  <pc:docChgLst>
    <pc:chgData name="doc. RNDr. Ľubomír Šnajder PhD." userId="78b91d0d-1adb-4e95-969e-4880d6320f33" providerId="ADAL" clId="{A1A32054-366D-4251-AC2E-E4B2F4F66376}"/>
    <pc:docChg chg="custSel addSld delSld modSld sldOrd">
      <pc:chgData name="doc. RNDr. Ľubomír Šnajder PhD." userId="78b91d0d-1adb-4e95-969e-4880d6320f33" providerId="ADAL" clId="{A1A32054-366D-4251-AC2E-E4B2F4F66376}" dt="2024-09-27T08:29:14.175" v="361" actId="20577"/>
      <pc:docMkLst>
        <pc:docMk/>
      </pc:docMkLst>
      <pc:sldChg chg="modSp mod">
        <pc:chgData name="doc. RNDr. Ľubomír Šnajder PhD." userId="78b91d0d-1adb-4e95-969e-4880d6320f33" providerId="ADAL" clId="{A1A32054-366D-4251-AC2E-E4B2F4F66376}" dt="2024-09-27T07:48:39.087" v="0" actId="6549"/>
        <pc:sldMkLst>
          <pc:docMk/>
          <pc:sldMk cId="2056171862" sldId="256"/>
        </pc:sldMkLst>
      </pc:sldChg>
      <pc:sldChg chg="modSp add mod">
        <pc:chgData name="doc. RNDr. Ľubomír Šnajder PhD." userId="78b91d0d-1adb-4e95-969e-4880d6320f33" providerId="ADAL" clId="{A1A32054-366D-4251-AC2E-E4B2F4F66376}" dt="2024-09-27T08:22:35.204" v="296" actId="14100"/>
        <pc:sldMkLst>
          <pc:docMk/>
          <pc:sldMk cId="4052168654" sldId="262"/>
        </pc:sldMkLst>
      </pc:sldChg>
      <pc:sldChg chg="modSp add mod">
        <pc:chgData name="doc. RNDr. Ľubomír Šnajder PhD." userId="78b91d0d-1adb-4e95-969e-4880d6320f33" providerId="ADAL" clId="{A1A32054-366D-4251-AC2E-E4B2F4F66376}" dt="2024-09-27T08:22:09.300" v="290" actId="14100"/>
        <pc:sldMkLst>
          <pc:docMk/>
          <pc:sldMk cId="498129063" sldId="275"/>
        </pc:sldMkLst>
      </pc:sldChg>
      <pc:sldChg chg="modSp add mod">
        <pc:chgData name="doc. RNDr. Ľubomír Šnajder PhD." userId="78b91d0d-1adb-4e95-969e-4880d6320f33" providerId="ADAL" clId="{A1A32054-366D-4251-AC2E-E4B2F4F66376}" dt="2024-09-27T08:23:25.376" v="306" actId="403"/>
        <pc:sldMkLst>
          <pc:docMk/>
          <pc:sldMk cId="2588817238" sldId="276"/>
        </pc:sldMkLst>
      </pc:sldChg>
      <pc:sldChg chg="modSp add mod">
        <pc:chgData name="doc. RNDr. Ľubomír Šnajder PhD." userId="78b91d0d-1adb-4e95-969e-4880d6320f33" providerId="ADAL" clId="{A1A32054-366D-4251-AC2E-E4B2F4F66376}" dt="2024-09-27T08:26:05.703" v="322" actId="1076"/>
        <pc:sldMkLst>
          <pc:docMk/>
          <pc:sldMk cId="2367655657" sldId="286"/>
        </pc:sldMkLst>
      </pc:sldChg>
      <pc:sldChg chg="modSp add mod">
        <pc:chgData name="doc. RNDr. Ľubomír Šnajder PhD." userId="78b91d0d-1adb-4e95-969e-4880d6320f33" providerId="ADAL" clId="{A1A32054-366D-4251-AC2E-E4B2F4F66376}" dt="2024-09-27T08:26:57.599" v="340" actId="1076"/>
        <pc:sldMkLst>
          <pc:docMk/>
          <pc:sldMk cId="934143137" sldId="288"/>
        </pc:sldMkLst>
      </pc:sldChg>
      <pc:sldChg chg="modSp add mod">
        <pc:chgData name="doc. RNDr. Ľubomír Šnajder PhD." userId="78b91d0d-1adb-4e95-969e-4880d6320f33" providerId="ADAL" clId="{A1A32054-366D-4251-AC2E-E4B2F4F66376}" dt="2024-09-27T08:27:16.646" v="348" actId="1076"/>
        <pc:sldMkLst>
          <pc:docMk/>
          <pc:sldMk cId="2836105699" sldId="289"/>
        </pc:sldMkLst>
      </pc:sldChg>
      <pc:sldChg chg="modSp add mod">
        <pc:chgData name="doc. RNDr. Ľubomír Šnajder PhD." userId="78b91d0d-1adb-4e95-969e-4880d6320f33" providerId="ADAL" clId="{A1A32054-366D-4251-AC2E-E4B2F4F66376}" dt="2024-09-27T08:27:46.097" v="358" actId="1076"/>
        <pc:sldMkLst>
          <pc:docMk/>
          <pc:sldMk cId="1776179520" sldId="293"/>
        </pc:sldMkLst>
      </pc:sldChg>
      <pc:sldChg chg="modSp add del mod">
        <pc:chgData name="doc. RNDr. Ľubomír Šnajder PhD." userId="78b91d0d-1adb-4e95-969e-4880d6320f33" providerId="ADAL" clId="{A1A32054-366D-4251-AC2E-E4B2F4F66376}" dt="2024-09-27T08:01:32.200" v="119" actId="47"/>
        <pc:sldMkLst>
          <pc:docMk/>
          <pc:sldMk cId="234512876" sldId="306"/>
        </pc:sldMkLst>
      </pc:sldChg>
      <pc:sldChg chg="modSp mod">
        <pc:chgData name="doc. RNDr. Ľubomír Šnajder PhD." userId="78b91d0d-1adb-4e95-969e-4880d6320f33" providerId="ADAL" clId="{A1A32054-366D-4251-AC2E-E4B2F4F66376}" dt="2024-09-27T08:18:50.711" v="281" actId="20577"/>
        <pc:sldMkLst>
          <pc:docMk/>
          <pc:sldMk cId="3626112332" sldId="332"/>
        </pc:sldMkLst>
      </pc:sldChg>
      <pc:sldChg chg="modSp mod">
        <pc:chgData name="doc. RNDr. Ľubomír Šnajder PhD." userId="78b91d0d-1adb-4e95-969e-4880d6320f33" providerId="ADAL" clId="{A1A32054-366D-4251-AC2E-E4B2F4F66376}" dt="2024-09-27T08:29:14.175" v="361" actId="20577"/>
        <pc:sldMkLst>
          <pc:docMk/>
          <pc:sldMk cId="3269314015" sldId="337"/>
        </pc:sldMkLst>
      </pc:sldChg>
      <pc:sldChg chg="modSp mod">
        <pc:chgData name="doc. RNDr. Ľubomír Šnajder PhD." userId="78b91d0d-1adb-4e95-969e-4880d6320f33" providerId="ADAL" clId="{A1A32054-366D-4251-AC2E-E4B2F4F66376}" dt="2024-09-27T08:12:14.646" v="223" actId="5793"/>
        <pc:sldMkLst>
          <pc:docMk/>
          <pc:sldMk cId="2445127772" sldId="342"/>
        </pc:sldMkLst>
      </pc:sldChg>
      <pc:sldChg chg="modSp del mod">
        <pc:chgData name="doc. RNDr. Ľubomír Šnajder PhD." userId="78b91d0d-1adb-4e95-969e-4880d6320f33" providerId="ADAL" clId="{A1A32054-366D-4251-AC2E-E4B2F4F66376}" dt="2024-09-27T08:12:17.553" v="224" actId="47"/>
        <pc:sldMkLst>
          <pc:docMk/>
          <pc:sldMk cId="2234072869" sldId="364"/>
        </pc:sldMkLst>
      </pc:sldChg>
      <pc:sldChg chg="addSp modSp new mod">
        <pc:chgData name="doc. RNDr. Ľubomír Šnajder PhD." userId="78b91d0d-1adb-4e95-969e-4880d6320f33" providerId="ADAL" clId="{A1A32054-366D-4251-AC2E-E4B2F4F66376}" dt="2024-09-27T07:56:21.839" v="108" actId="20577"/>
        <pc:sldMkLst>
          <pc:docMk/>
          <pc:sldMk cId="1310000722" sldId="365"/>
        </pc:sldMkLst>
      </pc:sldChg>
      <pc:sldChg chg="add">
        <pc:chgData name="doc. RNDr. Ľubomír Šnajder PhD." userId="78b91d0d-1adb-4e95-969e-4880d6320f33" providerId="ADAL" clId="{A1A32054-366D-4251-AC2E-E4B2F4F66376}" dt="2024-09-27T08:28:29.762" v="360"/>
        <pc:sldMkLst>
          <pc:docMk/>
          <pc:sldMk cId="1692208732" sldId="366"/>
        </pc:sldMkLst>
      </pc:sldChg>
      <pc:sldChg chg="modSp new del mod ord">
        <pc:chgData name="doc. RNDr. Ľubomír Šnajder PhD." userId="78b91d0d-1adb-4e95-969e-4880d6320f33" providerId="ADAL" clId="{A1A32054-366D-4251-AC2E-E4B2F4F66376}" dt="2024-09-27T08:28:04.810" v="359" actId="2696"/>
        <pc:sldMkLst>
          <pc:docMk/>
          <pc:sldMk cId="4148940978" sldId="366"/>
        </pc:sldMkLst>
      </pc:sldChg>
      <pc:sldChg chg="addSp delSp modSp add mod">
        <pc:chgData name="doc. RNDr. Ľubomír Šnajder PhD." userId="78b91d0d-1adb-4e95-969e-4880d6320f33" providerId="ADAL" clId="{A1A32054-366D-4251-AC2E-E4B2F4F66376}" dt="2024-09-27T08:07:50.791" v="197" actId="1076"/>
        <pc:sldMkLst>
          <pc:docMk/>
          <pc:sldMk cId="1652625720" sldId="367"/>
        </pc:sldMkLst>
      </pc:sldChg>
    </pc:docChg>
  </pc:docChgLst>
  <pc:docChgLst>
    <pc:chgData name="doc. RNDr. Ľubomír Šnajder PhD." userId="78b91d0d-1adb-4e95-969e-4880d6320f33" providerId="ADAL" clId="{33637360-1BAB-404A-B678-9E08E5FBB714}"/>
    <pc:docChg chg="undo custSel addSld delSld modSld sldOrd">
      <pc:chgData name="doc. RNDr. Ľubomír Šnajder PhD." userId="78b91d0d-1adb-4e95-969e-4880d6320f33" providerId="ADAL" clId="{33637360-1BAB-404A-B678-9E08E5FBB714}" dt="2023-10-24T02:11:25.124" v="4647" actId="20577"/>
      <pc:docMkLst>
        <pc:docMk/>
      </pc:docMkLst>
      <pc:sldChg chg="modSp mod">
        <pc:chgData name="doc. RNDr. Ľubomír Šnajder PhD." userId="78b91d0d-1adb-4e95-969e-4880d6320f33" providerId="ADAL" clId="{33637360-1BAB-404A-B678-9E08E5FBB714}" dt="2023-10-23T20:50:24.069" v="2376" actId="20577"/>
        <pc:sldMkLst>
          <pc:docMk/>
          <pc:sldMk cId="2056171862" sldId="256"/>
        </pc:sldMkLst>
      </pc:sldChg>
      <pc:sldChg chg="del">
        <pc:chgData name="doc. RNDr. Ľubomír Šnajder PhD." userId="78b91d0d-1adb-4e95-969e-4880d6320f33" providerId="ADAL" clId="{33637360-1BAB-404A-B678-9E08E5FBB714}" dt="2023-10-22T21:59:15.836" v="5" actId="47"/>
        <pc:sldMkLst>
          <pc:docMk/>
          <pc:sldMk cId="2129821997" sldId="275"/>
        </pc:sldMkLst>
      </pc:sldChg>
      <pc:sldChg chg="modSp del mod">
        <pc:chgData name="doc. RNDr. Ľubomír Šnajder PhD." userId="78b91d0d-1adb-4e95-969e-4880d6320f33" providerId="ADAL" clId="{33637360-1BAB-404A-B678-9E08E5FBB714}" dt="2023-10-22T22:03:09.280" v="10" actId="47"/>
        <pc:sldMkLst>
          <pc:docMk/>
          <pc:sldMk cId="2295506133" sldId="276"/>
        </pc:sldMkLst>
      </pc:sldChg>
      <pc:sldChg chg="del">
        <pc:chgData name="doc. RNDr. Ľubomír Šnajder PhD." userId="78b91d0d-1adb-4e95-969e-4880d6320f33" providerId="ADAL" clId="{33637360-1BAB-404A-B678-9E08E5FBB714}" dt="2023-10-24T01:31:57.571" v="4180" actId="47"/>
        <pc:sldMkLst>
          <pc:docMk/>
          <pc:sldMk cId="28511770" sldId="282"/>
        </pc:sldMkLst>
      </pc:sldChg>
      <pc:sldChg chg="delSp modSp del mod">
        <pc:chgData name="doc. RNDr. Ľubomír Šnajder PhD." userId="78b91d0d-1adb-4e95-969e-4880d6320f33" providerId="ADAL" clId="{33637360-1BAB-404A-B678-9E08E5FBB714}" dt="2023-10-22T23:01:59.638" v="856" actId="47"/>
        <pc:sldMkLst>
          <pc:docMk/>
          <pc:sldMk cId="2684535879" sldId="285"/>
        </pc:sldMkLst>
      </pc:sldChg>
      <pc:sldChg chg="del">
        <pc:chgData name="doc. RNDr. Ľubomír Šnajder PhD." userId="78b91d0d-1adb-4e95-969e-4880d6320f33" providerId="ADAL" clId="{33637360-1BAB-404A-B678-9E08E5FBB714}" dt="2023-10-24T01:23:32.458" v="4013" actId="47"/>
        <pc:sldMkLst>
          <pc:docMk/>
          <pc:sldMk cId="4259439481" sldId="286"/>
        </pc:sldMkLst>
      </pc:sldChg>
      <pc:sldChg chg="del">
        <pc:chgData name="doc. RNDr. Ľubomír Šnajder PhD." userId="78b91d0d-1adb-4e95-969e-4880d6320f33" providerId="ADAL" clId="{33637360-1BAB-404A-B678-9E08E5FBB714}" dt="2023-10-24T01:31:09.555" v="4170" actId="47"/>
        <pc:sldMkLst>
          <pc:docMk/>
          <pc:sldMk cId="2998838541" sldId="287"/>
        </pc:sldMkLst>
      </pc:sldChg>
      <pc:sldChg chg="del">
        <pc:chgData name="doc. RNDr. Ľubomír Šnajder PhD." userId="78b91d0d-1adb-4e95-969e-4880d6320f33" providerId="ADAL" clId="{33637360-1BAB-404A-B678-9E08E5FBB714}" dt="2023-10-24T01:30:12.208" v="4163" actId="47"/>
        <pc:sldMkLst>
          <pc:docMk/>
          <pc:sldMk cId="229112362" sldId="288"/>
        </pc:sldMkLst>
      </pc:sldChg>
      <pc:sldChg chg="del">
        <pc:chgData name="doc. RNDr. Ľubomír Šnajder PhD." userId="78b91d0d-1adb-4e95-969e-4880d6320f33" providerId="ADAL" clId="{33637360-1BAB-404A-B678-9E08E5FBB714}" dt="2023-10-24T01:31:57.981" v="4181" actId="47"/>
        <pc:sldMkLst>
          <pc:docMk/>
          <pc:sldMk cId="1116242585" sldId="289"/>
        </pc:sldMkLst>
      </pc:sldChg>
      <pc:sldChg chg="del">
        <pc:chgData name="doc. RNDr. Ľubomír Šnajder PhD." userId="78b91d0d-1adb-4e95-969e-4880d6320f33" providerId="ADAL" clId="{33637360-1BAB-404A-B678-9E08E5FBB714}" dt="2023-10-24T01:30:50.493" v="4169" actId="47"/>
        <pc:sldMkLst>
          <pc:docMk/>
          <pc:sldMk cId="3757412504" sldId="293"/>
        </pc:sldMkLst>
      </pc:sldChg>
      <pc:sldChg chg="del">
        <pc:chgData name="doc. RNDr. Ľubomír Šnajder PhD." userId="78b91d0d-1adb-4e95-969e-4880d6320f33" providerId="ADAL" clId="{33637360-1BAB-404A-B678-9E08E5FBB714}" dt="2023-10-24T01:31:56.813" v="4179" actId="47"/>
        <pc:sldMkLst>
          <pc:docMk/>
          <pc:sldMk cId="4041560539" sldId="294"/>
        </pc:sldMkLst>
      </pc:sldChg>
      <pc:sldChg chg="del">
        <pc:chgData name="doc. RNDr. Ľubomír Šnajder PhD." userId="78b91d0d-1adb-4e95-969e-4880d6320f33" providerId="ADAL" clId="{33637360-1BAB-404A-B678-9E08E5FBB714}" dt="2023-10-24T01:31:55.923" v="4178" actId="47"/>
        <pc:sldMkLst>
          <pc:docMk/>
          <pc:sldMk cId="729664134" sldId="295"/>
        </pc:sldMkLst>
      </pc:sldChg>
      <pc:sldChg chg="del">
        <pc:chgData name="doc. RNDr. Ľubomír Šnajder PhD." userId="78b91d0d-1adb-4e95-969e-4880d6320f33" providerId="ADAL" clId="{33637360-1BAB-404A-B678-9E08E5FBB714}" dt="2023-10-24T01:31:55.455" v="4177" actId="47"/>
        <pc:sldMkLst>
          <pc:docMk/>
          <pc:sldMk cId="629892721" sldId="296"/>
        </pc:sldMkLst>
      </pc:sldChg>
      <pc:sldChg chg="del">
        <pc:chgData name="doc. RNDr. Ľubomír Šnajder PhD." userId="78b91d0d-1adb-4e95-969e-4880d6320f33" providerId="ADAL" clId="{33637360-1BAB-404A-B678-9E08E5FBB714}" dt="2023-10-24T01:31:54.996" v="4176" actId="47"/>
        <pc:sldMkLst>
          <pc:docMk/>
          <pc:sldMk cId="1176631794" sldId="297"/>
        </pc:sldMkLst>
      </pc:sldChg>
      <pc:sldChg chg="del">
        <pc:chgData name="doc. RNDr. Ľubomír Šnajder PhD." userId="78b91d0d-1adb-4e95-969e-4880d6320f33" providerId="ADAL" clId="{33637360-1BAB-404A-B678-9E08E5FBB714}" dt="2023-10-24T01:31:54.649" v="4175" actId="47"/>
        <pc:sldMkLst>
          <pc:docMk/>
          <pc:sldMk cId="2137491316" sldId="298"/>
        </pc:sldMkLst>
      </pc:sldChg>
      <pc:sldChg chg="del">
        <pc:chgData name="doc. RNDr. Ľubomír Šnajder PhD." userId="78b91d0d-1adb-4e95-969e-4880d6320f33" providerId="ADAL" clId="{33637360-1BAB-404A-B678-9E08E5FBB714}" dt="2023-10-24T01:31:54.346" v="4174" actId="47"/>
        <pc:sldMkLst>
          <pc:docMk/>
          <pc:sldMk cId="3020370651" sldId="299"/>
        </pc:sldMkLst>
      </pc:sldChg>
      <pc:sldChg chg="del">
        <pc:chgData name="doc. RNDr. Ľubomír Šnajder PhD." userId="78b91d0d-1adb-4e95-969e-4880d6320f33" providerId="ADAL" clId="{33637360-1BAB-404A-B678-9E08E5FBB714}" dt="2023-10-24T01:31:53.953" v="4173" actId="47"/>
        <pc:sldMkLst>
          <pc:docMk/>
          <pc:sldMk cId="701577844" sldId="300"/>
        </pc:sldMkLst>
      </pc:sldChg>
      <pc:sldChg chg="del">
        <pc:chgData name="doc. RNDr. Ľubomír Šnajder PhD." userId="78b91d0d-1adb-4e95-969e-4880d6320f33" providerId="ADAL" clId="{33637360-1BAB-404A-B678-9E08E5FBB714}" dt="2023-10-24T01:31:53.276" v="4172" actId="47"/>
        <pc:sldMkLst>
          <pc:docMk/>
          <pc:sldMk cId="2335148744" sldId="301"/>
        </pc:sldMkLst>
      </pc:sldChg>
      <pc:sldChg chg="del">
        <pc:chgData name="doc. RNDr. Ľubomír Šnajder PhD." userId="78b91d0d-1adb-4e95-969e-4880d6320f33" providerId="ADAL" clId="{33637360-1BAB-404A-B678-9E08E5FBB714}" dt="2023-10-24T01:22:55.374" v="4012" actId="47"/>
        <pc:sldMkLst>
          <pc:docMk/>
          <pc:sldMk cId="2146896296" sldId="302"/>
        </pc:sldMkLst>
      </pc:sldChg>
      <pc:sldChg chg="del">
        <pc:chgData name="doc. RNDr. Ľubomír Šnajder PhD." userId="78b91d0d-1adb-4e95-969e-4880d6320f33" providerId="ADAL" clId="{33637360-1BAB-404A-B678-9E08E5FBB714}" dt="2023-10-24T01:32:02.958" v="4186" actId="47"/>
        <pc:sldMkLst>
          <pc:docMk/>
          <pc:sldMk cId="461175105" sldId="303"/>
        </pc:sldMkLst>
      </pc:sldChg>
      <pc:sldChg chg="modSp del mod">
        <pc:chgData name="doc. RNDr. Ľubomír Šnajder PhD." userId="78b91d0d-1adb-4e95-969e-4880d6320f33" providerId="ADAL" clId="{33637360-1BAB-404A-B678-9E08E5FBB714}" dt="2023-10-24T01:32:01.760" v="4185" actId="47"/>
        <pc:sldMkLst>
          <pc:docMk/>
          <pc:sldMk cId="3160803116" sldId="304"/>
        </pc:sldMkLst>
      </pc:sldChg>
      <pc:sldChg chg="del">
        <pc:chgData name="doc. RNDr. Ľubomír Šnajder PhD." userId="78b91d0d-1adb-4e95-969e-4880d6320f33" providerId="ADAL" clId="{33637360-1BAB-404A-B678-9E08E5FBB714}" dt="2023-10-24T01:32:00.317" v="4184" actId="47"/>
        <pc:sldMkLst>
          <pc:docMk/>
          <pc:sldMk cId="3001556055" sldId="305"/>
        </pc:sldMkLst>
      </pc:sldChg>
      <pc:sldChg chg="del">
        <pc:chgData name="doc. RNDr. Ľubomír Šnajder PhD." userId="78b91d0d-1adb-4e95-969e-4880d6320f33" providerId="ADAL" clId="{33637360-1BAB-404A-B678-9E08E5FBB714}" dt="2023-10-24T01:31:59.089" v="4183" actId="47"/>
        <pc:sldMkLst>
          <pc:docMk/>
          <pc:sldMk cId="3363286887" sldId="306"/>
        </pc:sldMkLst>
      </pc:sldChg>
      <pc:sldChg chg="del">
        <pc:chgData name="doc. RNDr. Ľubomír Šnajder PhD." userId="78b91d0d-1adb-4e95-969e-4880d6320f33" providerId="ADAL" clId="{33637360-1BAB-404A-B678-9E08E5FBB714}" dt="2023-10-24T01:31:58.405" v="4182" actId="47"/>
        <pc:sldMkLst>
          <pc:docMk/>
          <pc:sldMk cId="2843075560" sldId="307"/>
        </pc:sldMkLst>
      </pc:sldChg>
      <pc:sldChg chg="del">
        <pc:chgData name="doc. RNDr. Ľubomír Šnajder PhD." userId="78b91d0d-1adb-4e95-969e-4880d6320f33" providerId="ADAL" clId="{33637360-1BAB-404A-B678-9E08E5FBB714}" dt="2023-10-24T01:30:21.653" v="4168" actId="47"/>
        <pc:sldMkLst>
          <pc:docMk/>
          <pc:sldMk cId="4060742571" sldId="314"/>
        </pc:sldMkLst>
      </pc:sldChg>
      <pc:sldChg chg="del">
        <pc:chgData name="doc. RNDr. Ľubomír Šnajder PhD." userId="78b91d0d-1adb-4e95-969e-4880d6320f33" providerId="ADAL" clId="{33637360-1BAB-404A-B678-9E08E5FBB714}" dt="2023-10-24T01:30:20.935" v="4167" actId="47"/>
        <pc:sldMkLst>
          <pc:docMk/>
          <pc:sldMk cId="786958926" sldId="315"/>
        </pc:sldMkLst>
      </pc:sldChg>
      <pc:sldChg chg="del">
        <pc:chgData name="doc. RNDr. Ľubomír Šnajder PhD." userId="78b91d0d-1adb-4e95-969e-4880d6320f33" providerId="ADAL" clId="{33637360-1BAB-404A-B678-9E08E5FBB714}" dt="2023-10-24T01:30:20.256" v="4166" actId="47"/>
        <pc:sldMkLst>
          <pc:docMk/>
          <pc:sldMk cId="2600451902" sldId="316"/>
        </pc:sldMkLst>
      </pc:sldChg>
      <pc:sldChg chg="del">
        <pc:chgData name="doc. RNDr. Ľubomír Šnajder PhD." userId="78b91d0d-1adb-4e95-969e-4880d6320f33" providerId="ADAL" clId="{33637360-1BAB-404A-B678-9E08E5FBB714}" dt="2023-10-24T01:30:19.309" v="4165" actId="47"/>
        <pc:sldMkLst>
          <pc:docMk/>
          <pc:sldMk cId="334886162" sldId="317"/>
        </pc:sldMkLst>
      </pc:sldChg>
      <pc:sldChg chg="del">
        <pc:chgData name="doc. RNDr. Ľubomír Šnajder PhD." userId="78b91d0d-1adb-4e95-969e-4880d6320f33" providerId="ADAL" clId="{33637360-1BAB-404A-B678-9E08E5FBB714}" dt="2023-10-24T01:30:18.195" v="4164" actId="47"/>
        <pc:sldMkLst>
          <pc:docMk/>
          <pc:sldMk cId="3572629504" sldId="318"/>
        </pc:sldMkLst>
      </pc:sldChg>
      <pc:sldChg chg="modSp del mod">
        <pc:chgData name="doc. RNDr. Ľubomír Šnajder PhD." userId="78b91d0d-1adb-4e95-969e-4880d6320f33" providerId="ADAL" clId="{33637360-1BAB-404A-B678-9E08E5FBB714}" dt="2023-10-22T22:22:36.776" v="515" actId="47"/>
        <pc:sldMkLst>
          <pc:docMk/>
          <pc:sldMk cId="2922153632" sldId="319"/>
        </pc:sldMkLst>
      </pc:sldChg>
      <pc:sldChg chg="modSp del mod">
        <pc:chgData name="doc. RNDr. Ľubomír Šnajder PhD." userId="78b91d0d-1adb-4e95-969e-4880d6320f33" providerId="ADAL" clId="{33637360-1BAB-404A-B678-9E08E5FBB714}" dt="2023-10-24T01:31:49.218" v="4171" actId="47"/>
        <pc:sldMkLst>
          <pc:docMk/>
          <pc:sldMk cId="3269422766" sldId="320"/>
        </pc:sldMkLst>
      </pc:sldChg>
      <pc:sldChg chg="delSp del mod">
        <pc:chgData name="doc. RNDr. Ľubomír Šnajder PhD." userId="78b91d0d-1adb-4e95-969e-4880d6320f33" providerId="ADAL" clId="{33637360-1BAB-404A-B678-9E08E5FBB714}" dt="2023-10-24T01:22:47.280" v="4004" actId="47"/>
        <pc:sldMkLst>
          <pc:docMk/>
          <pc:sldMk cId="1112473828" sldId="321"/>
        </pc:sldMkLst>
      </pc:sldChg>
      <pc:sldChg chg="delSp del mod">
        <pc:chgData name="doc. RNDr. Ľubomír Šnajder PhD." userId="78b91d0d-1adb-4e95-969e-4880d6320f33" providerId="ADAL" clId="{33637360-1BAB-404A-B678-9E08E5FBB714}" dt="2023-10-24T01:22:48" v="4005" actId="47"/>
        <pc:sldMkLst>
          <pc:docMk/>
          <pc:sldMk cId="735529667" sldId="322"/>
        </pc:sldMkLst>
      </pc:sldChg>
      <pc:sldChg chg="delSp del mod">
        <pc:chgData name="doc. RNDr. Ľubomír Šnajder PhD." userId="78b91d0d-1adb-4e95-969e-4880d6320f33" providerId="ADAL" clId="{33637360-1BAB-404A-B678-9E08E5FBB714}" dt="2023-10-24T01:22:48.465" v="4006" actId="47"/>
        <pc:sldMkLst>
          <pc:docMk/>
          <pc:sldMk cId="2798933090" sldId="323"/>
        </pc:sldMkLst>
      </pc:sldChg>
      <pc:sldChg chg="del">
        <pc:chgData name="doc. RNDr. Ľubomír Šnajder PhD." userId="78b91d0d-1adb-4e95-969e-4880d6320f33" providerId="ADAL" clId="{33637360-1BAB-404A-B678-9E08E5FBB714}" dt="2023-10-24T01:22:49.176" v="4007" actId="47"/>
        <pc:sldMkLst>
          <pc:docMk/>
          <pc:sldMk cId="1371506651" sldId="324"/>
        </pc:sldMkLst>
      </pc:sldChg>
      <pc:sldChg chg="delSp modSp del mod">
        <pc:chgData name="doc. RNDr. Ľubomír Šnajder PhD." userId="78b91d0d-1adb-4e95-969e-4880d6320f33" providerId="ADAL" clId="{33637360-1BAB-404A-B678-9E08E5FBB714}" dt="2023-10-24T01:22:49.717" v="4008" actId="47"/>
        <pc:sldMkLst>
          <pc:docMk/>
          <pc:sldMk cId="3674871711" sldId="325"/>
        </pc:sldMkLst>
      </pc:sldChg>
      <pc:sldChg chg="del">
        <pc:chgData name="doc. RNDr. Ľubomír Šnajder PhD." userId="78b91d0d-1adb-4e95-969e-4880d6320f33" providerId="ADAL" clId="{33637360-1BAB-404A-B678-9E08E5FBB714}" dt="2023-10-24T01:22:50.478" v="4009" actId="47"/>
        <pc:sldMkLst>
          <pc:docMk/>
          <pc:sldMk cId="207503162" sldId="326"/>
        </pc:sldMkLst>
      </pc:sldChg>
      <pc:sldChg chg="del">
        <pc:chgData name="doc. RNDr. Ľubomír Šnajder PhD." userId="78b91d0d-1adb-4e95-969e-4880d6320f33" providerId="ADAL" clId="{33637360-1BAB-404A-B678-9E08E5FBB714}" dt="2023-10-24T01:22:51.732" v="4010" actId="47"/>
        <pc:sldMkLst>
          <pc:docMk/>
          <pc:sldMk cId="1973552449" sldId="327"/>
        </pc:sldMkLst>
      </pc:sldChg>
      <pc:sldChg chg="delSp modSp del mod">
        <pc:chgData name="doc. RNDr. Ľubomír Šnajder PhD." userId="78b91d0d-1adb-4e95-969e-4880d6320f33" providerId="ADAL" clId="{33637360-1BAB-404A-B678-9E08E5FBB714}" dt="2023-10-24T01:22:53.263" v="4011" actId="47"/>
        <pc:sldMkLst>
          <pc:docMk/>
          <pc:sldMk cId="753489299" sldId="328"/>
        </pc:sldMkLst>
      </pc:sldChg>
      <pc:sldChg chg="modSp del mod">
        <pc:chgData name="doc. RNDr. Ľubomír Šnajder PhD." userId="78b91d0d-1adb-4e95-969e-4880d6320f33" providerId="ADAL" clId="{33637360-1BAB-404A-B678-9E08E5FBB714}" dt="2023-10-22T22:07:05.234" v="69" actId="47"/>
        <pc:sldMkLst>
          <pc:docMk/>
          <pc:sldMk cId="376836769" sldId="329"/>
        </pc:sldMkLst>
      </pc:sldChg>
      <pc:sldChg chg="modSp mod">
        <pc:chgData name="doc. RNDr. Ľubomír Šnajder PhD." userId="78b91d0d-1adb-4e95-969e-4880d6320f33" providerId="ADAL" clId="{33637360-1BAB-404A-B678-9E08E5FBB714}" dt="2023-10-23T23:01:46.419" v="2451" actId="20578"/>
        <pc:sldMkLst>
          <pc:docMk/>
          <pc:sldMk cId="3642518855" sldId="330"/>
        </pc:sldMkLst>
      </pc:sldChg>
      <pc:sldChg chg="modSp add mod">
        <pc:chgData name="doc. RNDr. Ľubomír Šnajder PhD." userId="78b91d0d-1adb-4e95-969e-4880d6320f33" providerId="ADAL" clId="{33637360-1BAB-404A-B678-9E08E5FBB714}" dt="2023-10-23T22:30:56.746" v="2406" actId="20577"/>
        <pc:sldMkLst>
          <pc:docMk/>
          <pc:sldMk cId="919037556" sldId="331"/>
        </pc:sldMkLst>
      </pc:sldChg>
      <pc:sldChg chg="modSp new del mod">
        <pc:chgData name="doc. RNDr. Ľubomír Šnajder PhD." userId="78b91d0d-1adb-4e95-969e-4880d6320f33" providerId="ADAL" clId="{33637360-1BAB-404A-B678-9E08E5FBB714}" dt="2023-10-22T23:41:24.116" v="2250" actId="2696"/>
        <pc:sldMkLst>
          <pc:docMk/>
          <pc:sldMk cId="1678543847" sldId="331"/>
        </pc:sldMkLst>
      </pc:sldChg>
      <pc:sldChg chg="add ord">
        <pc:chgData name="doc. RNDr. Ľubomír Šnajder PhD." userId="78b91d0d-1adb-4e95-969e-4880d6320f33" providerId="ADAL" clId="{33637360-1BAB-404A-B678-9E08E5FBB714}" dt="2023-10-22T23:42:37.111" v="2317"/>
        <pc:sldMkLst>
          <pc:docMk/>
          <pc:sldMk cId="3626112332" sldId="332"/>
        </pc:sldMkLst>
      </pc:sldChg>
      <pc:sldChg chg="modSp new del mod">
        <pc:chgData name="doc. RNDr. Ľubomír Šnajder PhD." userId="78b91d0d-1adb-4e95-969e-4880d6320f33" providerId="ADAL" clId="{33637360-1BAB-404A-B678-9E08E5FBB714}" dt="2023-10-22T23:41:24.116" v="2250" actId="2696"/>
        <pc:sldMkLst>
          <pc:docMk/>
          <pc:sldMk cId="4240026938" sldId="332"/>
        </pc:sldMkLst>
      </pc:sldChg>
      <pc:sldChg chg="modSp add mod">
        <pc:chgData name="doc. RNDr. Ľubomír Šnajder PhD." userId="78b91d0d-1adb-4e95-969e-4880d6320f33" providerId="ADAL" clId="{33637360-1BAB-404A-B678-9E08E5FBB714}" dt="2023-10-22T22:55:44.675" v="769" actId="403"/>
        <pc:sldMkLst>
          <pc:docMk/>
          <pc:sldMk cId="2064138557" sldId="333"/>
        </pc:sldMkLst>
      </pc:sldChg>
      <pc:sldChg chg="addSp modSp add mod">
        <pc:chgData name="doc. RNDr. Ľubomír Šnajder PhD." userId="78b91d0d-1adb-4e95-969e-4880d6320f33" providerId="ADAL" clId="{33637360-1BAB-404A-B678-9E08E5FBB714}" dt="2023-10-23T23:37:29.999" v="2916" actId="20577"/>
        <pc:sldMkLst>
          <pc:docMk/>
          <pc:sldMk cId="2746146700" sldId="334"/>
        </pc:sldMkLst>
      </pc:sldChg>
      <pc:sldChg chg="addSp delSp modSp add mod setBg">
        <pc:chgData name="doc. RNDr. Ľubomír Šnajder PhD." userId="78b91d0d-1adb-4e95-969e-4880d6320f33" providerId="ADAL" clId="{33637360-1BAB-404A-B678-9E08E5FBB714}" dt="2023-10-23T22:36:03.186" v="2433" actId="20577"/>
        <pc:sldMkLst>
          <pc:docMk/>
          <pc:sldMk cId="980092435" sldId="335"/>
        </pc:sldMkLst>
      </pc:sldChg>
      <pc:sldChg chg="addSp delSp modSp add mod">
        <pc:chgData name="doc. RNDr. Ľubomír Šnajder PhD." userId="78b91d0d-1adb-4e95-969e-4880d6320f33" providerId="ADAL" clId="{33637360-1BAB-404A-B678-9E08E5FBB714}" dt="2023-10-23T22:35:31.736" v="2429" actId="1076"/>
        <pc:sldMkLst>
          <pc:docMk/>
          <pc:sldMk cId="2379295554" sldId="336"/>
        </pc:sldMkLst>
      </pc:sldChg>
      <pc:sldChg chg="modSp add mod">
        <pc:chgData name="doc. RNDr. Ľubomír Šnajder PhD." userId="78b91d0d-1adb-4e95-969e-4880d6320f33" providerId="ADAL" clId="{33637360-1BAB-404A-B678-9E08E5FBB714}" dt="2023-10-23T23:53:59.092" v="3141" actId="20577"/>
        <pc:sldMkLst>
          <pc:docMk/>
          <pc:sldMk cId="3269314015" sldId="337"/>
        </pc:sldMkLst>
      </pc:sldChg>
      <pc:sldChg chg="modSp add mod">
        <pc:chgData name="doc. RNDr. Ľubomír Šnajder PhD." userId="78b91d0d-1adb-4e95-969e-4880d6320f33" providerId="ADAL" clId="{33637360-1BAB-404A-B678-9E08E5FBB714}" dt="2023-10-24T00:11:13.996" v="3168" actId="113"/>
        <pc:sldMkLst>
          <pc:docMk/>
          <pc:sldMk cId="2760065534" sldId="338"/>
        </pc:sldMkLst>
      </pc:sldChg>
      <pc:sldChg chg="modSp add mod">
        <pc:chgData name="doc. RNDr. Ľubomír Šnajder PhD." userId="78b91d0d-1adb-4e95-969e-4880d6320f33" providerId="ADAL" clId="{33637360-1BAB-404A-B678-9E08E5FBB714}" dt="2023-10-24T00:15:29.228" v="3238" actId="20577"/>
        <pc:sldMkLst>
          <pc:docMk/>
          <pc:sldMk cId="4046761476" sldId="339"/>
        </pc:sldMkLst>
      </pc:sldChg>
      <pc:sldChg chg="modSp add mod">
        <pc:chgData name="doc. RNDr. Ľubomír Šnajder PhD." userId="78b91d0d-1adb-4e95-969e-4880d6320f33" providerId="ADAL" clId="{33637360-1BAB-404A-B678-9E08E5FBB714}" dt="2023-10-24T01:28:05.942" v="4111" actId="20577"/>
        <pc:sldMkLst>
          <pc:docMk/>
          <pc:sldMk cId="737260433" sldId="340"/>
        </pc:sldMkLst>
      </pc:sldChg>
      <pc:sldChg chg="modSp add del mod">
        <pc:chgData name="doc. RNDr. Ľubomír Šnajder PhD." userId="78b91d0d-1adb-4e95-969e-4880d6320f33" providerId="ADAL" clId="{33637360-1BAB-404A-B678-9E08E5FBB714}" dt="2023-10-24T01:12:43.282" v="3954" actId="47"/>
        <pc:sldMkLst>
          <pc:docMk/>
          <pc:sldMk cId="4127748168" sldId="341"/>
        </pc:sldMkLst>
      </pc:sldChg>
      <pc:sldChg chg="modSp add mod">
        <pc:chgData name="doc. RNDr. Ľubomír Šnajder PhD." userId="78b91d0d-1adb-4e95-969e-4880d6320f33" providerId="ADAL" clId="{33637360-1BAB-404A-B678-9E08E5FBB714}" dt="2023-10-24T00:13:52.106" v="3193" actId="20577"/>
        <pc:sldMkLst>
          <pc:docMk/>
          <pc:sldMk cId="2445127772" sldId="342"/>
        </pc:sldMkLst>
      </pc:sldChg>
      <pc:sldChg chg="addSp modSp add mod ord setBg">
        <pc:chgData name="doc. RNDr. Ľubomír Šnajder PhD." userId="78b91d0d-1adb-4e95-969e-4880d6320f33" providerId="ADAL" clId="{33637360-1BAB-404A-B678-9E08E5FBB714}" dt="2023-10-24T01:28:59.231" v="4160" actId="1035"/>
        <pc:sldMkLst>
          <pc:docMk/>
          <pc:sldMk cId="3202355350" sldId="343"/>
        </pc:sldMkLst>
      </pc:sldChg>
      <pc:sldChg chg="addSp delSp modSp add mod ord setBg">
        <pc:chgData name="doc. RNDr. Ľubomír Šnajder PhD." userId="78b91d0d-1adb-4e95-969e-4880d6320f33" providerId="ADAL" clId="{33637360-1BAB-404A-B678-9E08E5FBB714}" dt="2023-10-24T02:05:56.011" v="4544" actId="20577"/>
        <pc:sldMkLst>
          <pc:docMk/>
          <pc:sldMk cId="3277782349" sldId="344"/>
        </pc:sldMkLst>
      </pc:sldChg>
      <pc:sldChg chg="modSp add del mod">
        <pc:chgData name="doc. RNDr. Ľubomír Šnajder PhD." userId="78b91d0d-1adb-4e95-969e-4880d6320f33" providerId="ADAL" clId="{33637360-1BAB-404A-B678-9E08E5FBB714}" dt="2023-10-24T00:13:57.263" v="3194" actId="47"/>
        <pc:sldMkLst>
          <pc:docMk/>
          <pc:sldMk cId="4175303533" sldId="345"/>
        </pc:sldMkLst>
      </pc:sldChg>
      <pc:sldChg chg="addSp delSp modSp add mod">
        <pc:chgData name="doc. RNDr. Ľubomír Šnajder PhD." userId="78b91d0d-1adb-4e95-969e-4880d6320f33" providerId="ADAL" clId="{33637360-1BAB-404A-B678-9E08E5FBB714}" dt="2023-10-24T01:05:31.423" v="3797" actId="1076"/>
        <pc:sldMkLst>
          <pc:docMk/>
          <pc:sldMk cId="2323162844" sldId="346"/>
        </pc:sldMkLst>
      </pc:sldChg>
      <pc:sldChg chg="addSp delSp modSp add mod">
        <pc:chgData name="doc. RNDr. Ľubomír Šnajder PhD." userId="78b91d0d-1adb-4e95-969e-4880d6320f33" providerId="ADAL" clId="{33637360-1BAB-404A-B678-9E08E5FBB714}" dt="2023-10-24T01:08:08.466" v="3859" actId="20577"/>
        <pc:sldMkLst>
          <pc:docMk/>
          <pc:sldMk cId="1088156416" sldId="347"/>
        </pc:sldMkLst>
      </pc:sldChg>
      <pc:sldChg chg="addSp delSp modSp add mod">
        <pc:chgData name="doc. RNDr. Ľubomír Šnajder PhD." userId="78b91d0d-1adb-4e95-969e-4880d6320f33" providerId="ADAL" clId="{33637360-1BAB-404A-B678-9E08E5FBB714}" dt="2023-10-24T01:10:29.190" v="3912" actId="1076"/>
        <pc:sldMkLst>
          <pc:docMk/>
          <pc:sldMk cId="1764344639" sldId="348"/>
        </pc:sldMkLst>
      </pc:sldChg>
      <pc:sldChg chg="addSp delSp modSp add mod ord">
        <pc:chgData name="doc. RNDr. Ľubomír Šnajder PhD." userId="78b91d0d-1adb-4e95-969e-4880d6320f33" providerId="ADAL" clId="{33637360-1BAB-404A-B678-9E08E5FBB714}" dt="2023-10-24T01:45:31.446" v="4275" actId="1076"/>
        <pc:sldMkLst>
          <pc:docMk/>
          <pc:sldMk cId="889625405" sldId="349"/>
        </pc:sldMkLst>
      </pc:sldChg>
      <pc:sldChg chg="addSp modSp add mod">
        <pc:chgData name="doc. RNDr. Ľubomír Šnajder PhD." userId="78b91d0d-1adb-4e95-969e-4880d6320f33" providerId="ADAL" clId="{33637360-1BAB-404A-B678-9E08E5FBB714}" dt="2023-10-23T23:12:03.868" v="2467" actId="113"/>
        <pc:sldMkLst>
          <pc:docMk/>
          <pc:sldMk cId="392187524" sldId="350"/>
        </pc:sldMkLst>
      </pc:sldChg>
      <pc:sldChg chg="addSp delSp modSp add mod">
        <pc:chgData name="doc. RNDr. Ľubomír Šnajder PhD." userId="78b91d0d-1adb-4e95-969e-4880d6320f33" providerId="ADAL" clId="{33637360-1BAB-404A-B678-9E08E5FBB714}" dt="2023-10-23T23:42:43.732" v="2939" actId="21"/>
        <pc:sldMkLst>
          <pc:docMk/>
          <pc:sldMk cId="1446193599" sldId="351"/>
        </pc:sldMkLst>
      </pc:sldChg>
      <pc:sldChg chg="modSp add mod">
        <pc:chgData name="doc. RNDr. Ľubomír Šnajder PhD." userId="78b91d0d-1adb-4e95-969e-4880d6320f33" providerId="ADAL" clId="{33637360-1BAB-404A-B678-9E08E5FBB714}" dt="2023-10-23T23:45:21.120" v="2948" actId="179"/>
        <pc:sldMkLst>
          <pc:docMk/>
          <pc:sldMk cId="3971705167" sldId="352"/>
        </pc:sldMkLst>
      </pc:sldChg>
      <pc:sldChg chg="modSp add mod">
        <pc:chgData name="doc. RNDr. Ľubomír Šnajder PhD." userId="78b91d0d-1adb-4e95-969e-4880d6320f33" providerId="ADAL" clId="{33637360-1BAB-404A-B678-9E08E5FBB714}" dt="2023-10-23T23:46:40.941" v="2951" actId="179"/>
        <pc:sldMkLst>
          <pc:docMk/>
          <pc:sldMk cId="268966993" sldId="353"/>
        </pc:sldMkLst>
      </pc:sldChg>
      <pc:sldChg chg="modSp new mod">
        <pc:chgData name="doc. RNDr. Ľubomír Šnajder PhD." userId="78b91d0d-1adb-4e95-969e-4880d6320f33" providerId="ADAL" clId="{33637360-1BAB-404A-B678-9E08E5FBB714}" dt="2023-10-23T23:52:06.946" v="3114" actId="20577"/>
        <pc:sldMkLst>
          <pc:docMk/>
          <pc:sldMk cId="2335734260" sldId="354"/>
        </pc:sldMkLst>
      </pc:sldChg>
      <pc:sldChg chg="addSp modSp add mod">
        <pc:chgData name="doc. RNDr. Ľubomír Šnajder PhD." userId="78b91d0d-1adb-4e95-969e-4880d6320f33" providerId="ADAL" clId="{33637360-1BAB-404A-B678-9E08E5FBB714}" dt="2023-10-24T00:23:51.066" v="3254" actId="1076"/>
        <pc:sldMkLst>
          <pc:docMk/>
          <pc:sldMk cId="617056000" sldId="355"/>
        </pc:sldMkLst>
      </pc:sldChg>
      <pc:sldChg chg="modSp add del mod">
        <pc:chgData name="doc. RNDr. Ľubomír Šnajder PhD." userId="78b91d0d-1adb-4e95-969e-4880d6320f33" providerId="ADAL" clId="{33637360-1BAB-404A-B678-9E08E5FBB714}" dt="2023-10-24T00:31:28.522" v="3258" actId="47"/>
        <pc:sldMkLst>
          <pc:docMk/>
          <pc:sldMk cId="1952110889" sldId="356"/>
        </pc:sldMkLst>
      </pc:sldChg>
      <pc:sldChg chg="addSp modSp add mod">
        <pc:chgData name="doc. RNDr. Ľubomír Šnajder PhD." userId="78b91d0d-1adb-4e95-969e-4880d6320f33" providerId="ADAL" clId="{33637360-1BAB-404A-B678-9E08E5FBB714}" dt="2023-10-24T00:39:29.647" v="3297" actId="1076"/>
        <pc:sldMkLst>
          <pc:docMk/>
          <pc:sldMk cId="2217538121" sldId="357"/>
        </pc:sldMkLst>
      </pc:sldChg>
      <pc:sldChg chg="modSp new mod">
        <pc:chgData name="doc. RNDr. Ľubomír Šnajder PhD." userId="78b91d0d-1adb-4e95-969e-4880d6320f33" providerId="ADAL" clId="{33637360-1BAB-404A-B678-9E08E5FBB714}" dt="2023-10-24T00:33:38.045" v="3282" actId="14100"/>
        <pc:sldMkLst>
          <pc:docMk/>
          <pc:sldMk cId="222426703" sldId="358"/>
        </pc:sldMkLst>
      </pc:sldChg>
      <pc:sldChg chg="addSp delSp modSp add mod">
        <pc:chgData name="doc. RNDr. Ľubomír Šnajder PhD." userId="78b91d0d-1adb-4e95-969e-4880d6320f33" providerId="ADAL" clId="{33637360-1BAB-404A-B678-9E08E5FBB714}" dt="2023-10-24T00:40:12.368" v="3301" actId="1076"/>
        <pc:sldMkLst>
          <pc:docMk/>
          <pc:sldMk cId="2855371503" sldId="359"/>
        </pc:sldMkLst>
      </pc:sldChg>
      <pc:sldChg chg="addSp delSp modSp add del mod">
        <pc:chgData name="doc. RNDr. Ľubomír Šnajder PhD." userId="78b91d0d-1adb-4e95-969e-4880d6320f33" providerId="ADAL" clId="{33637360-1BAB-404A-B678-9E08E5FBB714}" dt="2023-10-24T00:41:43.189" v="3305" actId="14100"/>
        <pc:sldMkLst>
          <pc:docMk/>
          <pc:sldMk cId="457282013" sldId="360"/>
        </pc:sldMkLst>
      </pc:sldChg>
      <pc:sldChg chg="addSp delSp modSp add mod">
        <pc:chgData name="doc. RNDr. Ľubomír Šnajder PhD." userId="78b91d0d-1adb-4e95-969e-4880d6320f33" providerId="ADAL" clId="{33637360-1BAB-404A-B678-9E08E5FBB714}" dt="2023-10-24T00:43:02.069" v="3313" actId="14100"/>
        <pc:sldMkLst>
          <pc:docMk/>
          <pc:sldMk cId="2916481748" sldId="361"/>
        </pc:sldMkLst>
      </pc:sldChg>
      <pc:sldChg chg="addSp modSp add mod">
        <pc:chgData name="doc. RNDr. Ľubomír Šnajder PhD." userId="78b91d0d-1adb-4e95-969e-4880d6320f33" providerId="ADAL" clId="{33637360-1BAB-404A-B678-9E08E5FBB714}" dt="2023-10-24T01:47:55.866" v="4281" actId="1076"/>
        <pc:sldMkLst>
          <pc:docMk/>
          <pc:sldMk cId="1312347906" sldId="362"/>
        </pc:sldMkLst>
      </pc:sldChg>
      <pc:sldChg chg="delSp modSp add mod">
        <pc:chgData name="doc. RNDr. Ľubomír Šnajder PhD." userId="78b91d0d-1adb-4e95-969e-4880d6320f33" providerId="ADAL" clId="{33637360-1BAB-404A-B678-9E08E5FBB714}" dt="2023-10-24T01:59:01.213" v="4432" actId="27636"/>
        <pc:sldMkLst>
          <pc:docMk/>
          <pc:sldMk cId="2035769543" sldId="363"/>
        </pc:sldMkLst>
      </pc:sldChg>
      <pc:sldChg chg="addSp delSp modSp add mod">
        <pc:chgData name="doc. RNDr. Ľubomír Šnajder PhD." userId="78b91d0d-1adb-4e95-969e-4880d6320f33" providerId="ADAL" clId="{33637360-1BAB-404A-B678-9E08E5FBB714}" dt="2023-10-24T02:11:25.124" v="4647" actId="20577"/>
        <pc:sldMkLst>
          <pc:docMk/>
          <pc:sldMk cId="2234072869" sldId="364"/>
        </pc:sldMkLst>
      </pc:sldChg>
    </pc:docChg>
  </pc:docChgLst>
  <pc:docChgLst>
    <pc:chgData name="doc. RNDr. Ľubomír Šnajder PhD." userId="78b91d0d-1adb-4e95-969e-4880d6320f33" providerId="ADAL" clId="{38C74115-286E-4941-AD90-B96CB2BB7DAD}"/>
    <pc:docChg chg="modSld">
      <pc:chgData name="doc. RNDr. Ľubomír Šnajder PhD." userId="78b91d0d-1adb-4e95-969e-4880d6320f33" providerId="ADAL" clId="{38C74115-286E-4941-AD90-B96CB2BB7DAD}" dt="2023-12-14T09:03:26.227" v="0" actId="1076"/>
      <pc:docMkLst>
        <pc:docMk/>
      </pc:docMkLst>
      <pc:sldChg chg="modSp mod">
        <pc:chgData name="doc. RNDr. Ľubomír Šnajder PhD." userId="78b91d0d-1adb-4e95-969e-4880d6320f33" providerId="ADAL" clId="{38C74115-286E-4941-AD90-B96CB2BB7DAD}" dt="2023-12-14T09:03:26.227" v="0" actId="1076"/>
        <pc:sldMkLst>
          <pc:docMk/>
          <pc:sldMk cId="3277782349" sldId="344"/>
        </pc:sldMkLst>
      </pc:sldChg>
    </pc:docChg>
  </pc:docChgLst>
  <pc:docChgLst>
    <pc:chgData name="doc. RNDr. Ľubomír Šnajder PhD." userId="78b91d0d-1adb-4e95-969e-4880d6320f33" providerId="ADAL" clId="{008CE127-8453-4895-BA8B-1D4DDB1F34BD}"/>
    <pc:docChg chg="undo custSel addSld delSld modSld sldOrd modMainMaster">
      <pc:chgData name="doc. RNDr. Ľubomír Šnajder PhD." userId="78b91d0d-1adb-4e95-969e-4880d6320f33" providerId="ADAL" clId="{008CE127-8453-4895-BA8B-1D4DDB1F34BD}" dt="2025-06-04T14:08:29.403" v="4022" actId="404"/>
      <pc:docMkLst>
        <pc:docMk/>
      </pc:docMkLst>
      <pc:sldChg chg="modSp mod">
        <pc:chgData name="doc. RNDr. Ľubomír Šnajder PhD." userId="78b91d0d-1adb-4e95-969e-4880d6320f33" providerId="ADAL" clId="{008CE127-8453-4895-BA8B-1D4DDB1F34BD}" dt="2025-06-04T14:08:29.403" v="4022" actId="404"/>
        <pc:sldMkLst>
          <pc:docMk/>
          <pc:sldMk cId="2056171862" sldId="256"/>
        </pc:sldMkLst>
        <pc:spChg chg="mod">
          <ac:chgData name="doc. RNDr. Ľubomír Šnajder PhD." userId="78b91d0d-1adb-4e95-969e-4880d6320f33" providerId="ADAL" clId="{008CE127-8453-4895-BA8B-1D4DDB1F34BD}" dt="2025-06-04T11:30:18.054" v="856" actId="1076"/>
          <ac:spMkLst>
            <pc:docMk/>
            <pc:sldMk cId="2056171862" sldId="256"/>
            <ac:spMk id="2" creationId="{C15EC3F0-9542-F58A-E60C-6B1ADF9F6F5F}"/>
          </ac:spMkLst>
        </pc:spChg>
        <pc:spChg chg="mod">
          <ac:chgData name="doc. RNDr. Ľubomír Šnajder PhD." userId="78b91d0d-1adb-4e95-969e-4880d6320f33" providerId="ADAL" clId="{008CE127-8453-4895-BA8B-1D4DDB1F34BD}" dt="2025-06-04T14:08:29.403" v="4022" actId="404"/>
          <ac:spMkLst>
            <pc:docMk/>
            <pc:sldMk cId="2056171862" sldId="256"/>
            <ac:spMk id="3" creationId="{157A22CF-B464-BC88-7E86-4470BDBF3807}"/>
          </ac:spMkLst>
        </pc:spChg>
      </pc:sldChg>
      <pc:sldChg chg="modSp mod">
        <pc:chgData name="doc. RNDr. Ľubomír Šnajder PhD." userId="78b91d0d-1adb-4e95-969e-4880d6320f33" providerId="ADAL" clId="{008CE127-8453-4895-BA8B-1D4DDB1F34BD}" dt="2025-06-04T11:30:50.904" v="861" actId="6549"/>
        <pc:sldMkLst>
          <pc:docMk/>
          <pc:sldMk cId="3642518855" sldId="330"/>
        </pc:sldMkLst>
        <pc:spChg chg="mod">
          <ac:chgData name="doc. RNDr. Ľubomír Šnajder PhD." userId="78b91d0d-1adb-4e95-969e-4880d6320f33" providerId="ADAL" clId="{008CE127-8453-4895-BA8B-1D4DDB1F34BD}" dt="2025-06-04T11:18:56.201" v="157" actId="20577"/>
          <ac:spMkLst>
            <pc:docMk/>
            <pc:sldMk cId="3642518855" sldId="330"/>
            <ac:spMk id="2" creationId="{A58A907A-38A1-0634-22FE-D3D8A98206C8}"/>
          </ac:spMkLst>
        </pc:spChg>
        <pc:spChg chg="mod">
          <ac:chgData name="doc. RNDr. Ľubomír Šnajder PhD." userId="78b91d0d-1adb-4e95-969e-4880d6320f33" providerId="ADAL" clId="{008CE127-8453-4895-BA8B-1D4DDB1F34BD}" dt="2025-06-04T11:30:50.904" v="861" actId="6549"/>
          <ac:spMkLst>
            <pc:docMk/>
            <pc:sldMk cId="3642518855" sldId="330"/>
            <ac:spMk id="3" creationId="{CA74AB20-A159-9F69-A76A-78086D744935}"/>
          </ac:spMkLst>
        </pc:spChg>
      </pc:sldChg>
      <pc:sldChg chg="addSp delSp modSp add mod modNotesTx">
        <pc:chgData name="doc. RNDr. Ľubomír Šnajder PhD." userId="78b91d0d-1adb-4e95-969e-4880d6320f33" providerId="ADAL" clId="{008CE127-8453-4895-BA8B-1D4DDB1F34BD}" dt="2025-06-04T11:58:00.644" v="1745"/>
        <pc:sldMkLst>
          <pc:docMk/>
          <pc:sldMk cId="2543451585" sldId="331"/>
        </pc:sldMkLst>
        <pc:spChg chg="mod">
          <ac:chgData name="doc. RNDr. Ľubomír Šnajder PhD." userId="78b91d0d-1adb-4e95-969e-4880d6320f33" providerId="ADAL" clId="{008CE127-8453-4895-BA8B-1D4DDB1F34BD}" dt="2025-06-04T11:43:59.819" v="1456" actId="20577"/>
          <ac:spMkLst>
            <pc:docMk/>
            <pc:sldMk cId="2543451585" sldId="331"/>
            <ac:spMk id="2" creationId="{44BB9B9D-7C06-B788-764E-8DE497691AC3}"/>
          </ac:spMkLst>
        </pc:spChg>
        <pc:spChg chg="mod">
          <ac:chgData name="doc. RNDr. Ľubomír Šnajder PhD." userId="78b91d0d-1adb-4e95-969e-4880d6320f33" providerId="ADAL" clId="{008CE127-8453-4895-BA8B-1D4DDB1F34BD}" dt="2025-06-04T11:54:52.159" v="1712" actId="20577"/>
          <ac:spMkLst>
            <pc:docMk/>
            <pc:sldMk cId="2543451585" sldId="331"/>
            <ac:spMk id="3" creationId="{6046D8DC-CB99-6FEB-BFB1-6497F4D8B3EB}"/>
          </ac:spMkLst>
        </pc:spChg>
        <pc:picChg chg="add del mod">
          <ac:chgData name="doc. RNDr. Ľubomír Šnajder PhD." userId="78b91d0d-1adb-4e95-969e-4880d6320f33" providerId="ADAL" clId="{008CE127-8453-4895-BA8B-1D4DDB1F34BD}" dt="2025-06-04T11:57:26.288" v="1721" actId="21"/>
          <ac:picMkLst>
            <pc:docMk/>
            <pc:sldMk cId="2543451585" sldId="331"/>
            <ac:picMk id="5" creationId="{DC6D0017-0EC9-24D5-8188-6D08E2B1E56B}"/>
          </ac:picMkLst>
        </pc:picChg>
        <pc:picChg chg="add mod">
          <ac:chgData name="doc. RNDr. Ľubomír Šnajder PhD." userId="78b91d0d-1adb-4e95-969e-4880d6320f33" providerId="ADAL" clId="{008CE127-8453-4895-BA8B-1D4DDB1F34BD}" dt="2025-06-04T11:58:00.644" v="1745"/>
          <ac:picMkLst>
            <pc:docMk/>
            <pc:sldMk cId="2543451585" sldId="331"/>
            <ac:picMk id="6" creationId="{05A47F2E-680A-DBD5-DF52-38FE1CD3F25B}"/>
          </ac:picMkLst>
        </pc:picChg>
      </pc:sldChg>
      <pc:sldChg chg="modSp new del mod">
        <pc:chgData name="doc. RNDr. Ľubomír Šnajder PhD." userId="78b91d0d-1adb-4e95-969e-4880d6320f33" providerId="ADAL" clId="{008CE127-8453-4895-BA8B-1D4DDB1F34BD}" dt="2025-06-04T13:35:52.970" v="4006" actId="47"/>
        <pc:sldMkLst>
          <pc:docMk/>
          <pc:sldMk cId="4172804696" sldId="332"/>
        </pc:sldMkLst>
        <pc:spChg chg="mod">
          <ac:chgData name="doc. RNDr. Ľubomír Šnajder PhD." userId="78b91d0d-1adb-4e95-969e-4880d6320f33" providerId="ADAL" clId="{008CE127-8453-4895-BA8B-1D4DDB1F34BD}" dt="2025-06-04T13:35:46.255" v="4002" actId="21"/>
          <ac:spMkLst>
            <pc:docMk/>
            <pc:sldMk cId="4172804696" sldId="332"/>
            <ac:spMk id="3" creationId="{EDEC8642-40D1-1F2E-79F1-76C08B8D93BA}"/>
          </ac:spMkLst>
        </pc:spChg>
      </pc:sldChg>
      <pc:sldChg chg="modSp add mod">
        <pc:chgData name="doc. RNDr. Ľubomír Šnajder PhD." userId="78b91d0d-1adb-4e95-969e-4880d6320f33" providerId="ADAL" clId="{008CE127-8453-4895-BA8B-1D4DDB1F34BD}" dt="2025-06-04T11:31:21.635" v="868" actId="14100"/>
        <pc:sldMkLst>
          <pc:docMk/>
          <pc:sldMk cId="2432410493" sldId="333"/>
        </pc:sldMkLst>
        <pc:spChg chg="mod">
          <ac:chgData name="doc. RNDr. Ľubomír Šnajder PhD." userId="78b91d0d-1adb-4e95-969e-4880d6320f33" providerId="ADAL" clId="{008CE127-8453-4895-BA8B-1D4DDB1F34BD}" dt="2025-06-04T11:31:21.635" v="868" actId="14100"/>
          <ac:spMkLst>
            <pc:docMk/>
            <pc:sldMk cId="2432410493" sldId="333"/>
            <ac:spMk id="3" creationId="{7D38809D-7875-F91B-3DF5-49E07AC7BB35}"/>
          </ac:spMkLst>
        </pc:spChg>
      </pc:sldChg>
      <pc:sldChg chg="modSp add mod ord">
        <pc:chgData name="doc. RNDr. Ľubomír Šnajder PhD." userId="78b91d0d-1adb-4e95-969e-4880d6320f33" providerId="ADAL" clId="{008CE127-8453-4895-BA8B-1D4DDB1F34BD}" dt="2025-06-04T11:43:18.546" v="1442"/>
        <pc:sldMkLst>
          <pc:docMk/>
          <pc:sldMk cId="2028296309" sldId="334"/>
        </pc:sldMkLst>
        <pc:spChg chg="mod">
          <ac:chgData name="doc. RNDr. Ľubomír Šnajder PhD." userId="78b91d0d-1adb-4e95-969e-4880d6320f33" providerId="ADAL" clId="{008CE127-8453-4895-BA8B-1D4DDB1F34BD}" dt="2025-06-04T11:33:09.317" v="880" actId="6549"/>
          <ac:spMkLst>
            <pc:docMk/>
            <pc:sldMk cId="2028296309" sldId="334"/>
            <ac:spMk id="2" creationId="{2B0FA191-87B9-3078-A88C-5AA5F676A463}"/>
          </ac:spMkLst>
        </pc:spChg>
        <pc:spChg chg="mod">
          <ac:chgData name="doc. RNDr. Ľubomír Šnajder PhD." userId="78b91d0d-1adb-4e95-969e-4880d6320f33" providerId="ADAL" clId="{008CE127-8453-4895-BA8B-1D4DDB1F34BD}" dt="2025-06-04T11:43:13.054" v="1440" actId="313"/>
          <ac:spMkLst>
            <pc:docMk/>
            <pc:sldMk cId="2028296309" sldId="334"/>
            <ac:spMk id="3" creationId="{92D15196-1AA3-DB34-7F00-E99C9DBA54E9}"/>
          </ac:spMkLst>
        </pc:spChg>
      </pc:sldChg>
      <pc:sldChg chg="addSp delSp modSp add del mod">
        <pc:chgData name="doc. RNDr. Ľubomír Šnajder PhD." userId="78b91d0d-1adb-4e95-969e-4880d6320f33" providerId="ADAL" clId="{008CE127-8453-4895-BA8B-1D4DDB1F34BD}" dt="2025-06-04T12:29:14.621" v="2292" actId="47"/>
        <pc:sldMkLst>
          <pc:docMk/>
          <pc:sldMk cId="2199950376" sldId="335"/>
        </pc:sldMkLst>
        <pc:spChg chg="mod">
          <ac:chgData name="doc. RNDr. Ľubomír Šnajder PhD." userId="78b91d0d-1adb-4e95-969e-4880d6320f33" providerId="ADAL" clId="{008CE127-8453-4895-BA8B-1D4DDB1F34BD}" dt="2025-06-04T11:55:30.579" v="1719" actId="20577"/>
          <ac:spMkLst>
            <pc:docMk/>
            <pc:sldMk cId="2199950376" sldId="335"/>
            <ac:spMk id="2" creationId="{192D7FE8-0072-C511-7403-10591129716F}"/>
          </ac:spMkLst>
        </pc:spChg>
        <pc:spChg chg="mod">
          <ac:chgData name="doc. RNDr. Ľubomír Šnajder PhD." userId="78b91d0d-1adb-4e95-969e-4880d6320f33" providerId="ADAL" clId="{008CE127-8453-4895-BA8B-1D4DDB1F34BD}" dt="2025-06-04T11:59:34.885" v="1756"/>
          <ac:spMkLst>
            <pc:docMk/>
            <pc:sldMk cId="2199950376" sldId="335"/>
            <ac:spMk id="3" creationId="{38AB8704-75B2-70C8-36F1-ECD574E03023}"/>
          </ac:spMkLst>
        </pc:spChg>
        <pc:spChg chg="add del">
          <ac:chgData name="doc. RNDr. Ľubomír Šnajder PhD." userId="78b91d0d-1adb-4e95-969e-4880d6320f33" providerId="ADAL" clId="{008CE127-8453-4895-BA8B-1D4DDB1F34BD}" dt="2025-06-04T11:59:25.759" v="1755" actId="22"/>
          <ac:spMkLst>
            <pc:docMk/>
            <pc:sldMk cId="2199950376" sldId="335"/>
            <ac:spMk id="5" creationId="{A5047CB1-4F9B-DD3F-8E11-86CD21EAD0D4}"/>
          </ac:spMkLst>
        </pc:spChg>
      </pc:sldChg>
      <pc:sldChg chg="modSp add mod">
        <pc:chgData name="doc. RNDr. Ľubomír Šnajder PhD." userId="78b91d0d-1adb-4e95-969e-4880d6320f33" providerId="ADAL" clId="{008CE127-8453-4895-BA8B-1D4DDB1F34BD}" dt="2025-06-04T13:36:05.230" v="4007" actId="20577"/>
        <pc:sldMkLst>
          <pc:docMk/>
          <pc:sldMk cId="2308187301" sldId="336"/>
        </pc:sldMkLst>
        <pc:spChg chg="mod">
          <ac:chgData name="doc. RNDr. Ľubomír Šnajder PhD." userId="78b91d0d-1adb-4e95-969e-4880d6320f33" providerId="ADAL" clId="{008CE127-8453-4895-BA8B-1D4DDB1F34BD}" dt="2025-06-04T12:15:57.452" v="2177" actId="20577"/>
          <ac:spMkLst>
            <pc:docMk/>
            <pc:sldMk cId="2308187301" sldId="336"/>
            <ac:spMk id="2" creationId="{DF3D1BF4-1907-2670-8605-AA36F197018F}"/>
          </ac:spMkLst>
        </pc:spChg>
        <pc:spChg chg="mod">
          <ac:chgData name="doc. RNDr. Ľubomír Šnajder PhD." userId="78b91d0d-1adb-4e95-969e-4880d6320f33" providerId="ADAL" clId="{008CE127-8453-4895-BA8B-1D4DDB1F34BD}" dt="2025-06-04T13:36:05.230" v="4007" actId="20577"/>
          <ac:spMkLst>
            <pc:docMk/>
            <pc:sldMk cId="2308187301" sldId="336"/>
            <ac:spMk id="3" creationId="{D6BA444E-24EE-EE4A-2255-5FE1822C8F1E}"/>
          </ac:spMkLst>
        </pc:spChg>
      </pc:sldChg>
      <pc:sldChg chg="addSp delSp modSp add mod">
        <pc:chgData name="doc. RNDr. Ľubomír Šnajder PhD." userId="78b91d0d-1adb-4e95-969e-4880d6320f33" providerId="ADAL" clId="{008CE127-8453-4895-BA8B-1D4DDB1F34BD}" dt="2025-06-04T12:26:19.331" v="2281" actId="1076"/>
        <pc:sldMkLst>
          <pc:docMk/>
          <pc:sldMk cId="760568560" sldId="337"/>
        </pc:sldMkLst>
        <pc:spChg chg="mod">
          <ac:chgData name="doc. RNDr. Ľubomír Šnajder PhD." userId="78b91d0d-1adb-4e95-969e-4880d6320f33" providerId="ADAL" clId="{008CE127-8453-4895-BA8B-1D4DDB1F34BD}" dt="2025-06-04T12:05:41.671" v="1960" actId="20577"/>
          <ac:spMkLst>
            <pc:docMk/>
            <pc:sldMk cId="760568560" sldId="337"/>
            <ac:spMk id="2" creationId="{2FAEC1A5-4432-0F9A-FF02-35C0002BF16A}"/>
          </ac:spMkLst>
        </pc:spChg>
        <pc:spChg chg="mod">
          <ac:chgData name="doc. RNDr. Ľubomír Šnajder PhD." userId="78b91d0d-1adb-4e95-969e-4880d6320f33" providerId="ADAL" clId="{008CE127-8453-4895-BA8B-1D4DDB1F34BD}" dt="2025-06-04T12:06:35.159" v="2027" actId="20577"/>
          <ac:spMkLst>
            <pc:docMk/>
            <pc:sldMk cId="760568560" sldId="337"/>
            <ac:spMk id="3" creationId="{3FC379C2-6C47-E1C2-063D-FE89A1D041FA}"/>
          </ac:spMkLst>
        </pc:spChg>
        <pc:grpChg chg="add del mod">
          <ac:chgData name="doc. RNDr. Ľubomír Šnajder PhD." userId="78b91d0d-1adb-4e95-969e-4880d6320f33" providerId="ADAL" clId="{008CE127-8453-4895-BA8B-1D4DDB1F34BD}" dt="2025-06-04T12:25:14.706" v="2277" actId="478"/>
          <ac:grpSpMkLst>
            <pc:docMk/>
            <pc:sldMk cId="760568560" sldId="337"/>
            <ac:grpSpMk id="11" creationId="{7267D73E-46C4-CD8B-E767-6EF3824B08E9}"/>
          </ac:grpSpMkLst>
        </pc:grpChg>
        <pc:picChg chg="add mod">
          <ac:chgData name="doc. RNDr. Ľubomír Šnajder PhD." userId="78b91d0d-1adb-4e95-969e-4880d6320f33" providerId="ADAL" clId="{008CE127-8453-4895-BA8B-1D4DDB1F34BD}" dt="2025-06-04T11:57:46.139" v="1744"/>
          <ac:picMkLst>
            <pc:docMk/>
            <pc:sldMk cId="760568560" sldId="337"/>
            <ac:picMk id="5" creationId="{DC6D0017-0EC9-24D5-8188-6D08E2B1E56B}"/>
          </ac:picMkLst>
        </pc:picChg>
        <pc:picChg chg="add mod">
          <ac:chgData name="doc. RNDr. Ľubomír Šnajder PhD." userId="78b91d0d-1adb-4e95-969e-4880d6320f33" providerId="ADAL" clId="{008CE127-8453-4895-BA8B-1D4DDB1F34BD}" dt="2025-06-04T12:02:16.544" v="1827" actId="164"/>
          <ac:picMkLst>
            <pc:docMk/>
            <pc:sldMk cId="760568560" sldId="337"/>
            <ac:picMk id="6" creationId="{FDCC2EF7-4359-D1AA-E105-09947EBBF59C}"/>
          </ac:picMkLst>
        </pc:picChg>
        <pc:picChg chg="add mod">
          <ac:chgData name="doc. RNDr. Ľubomír Šnajder PhD." userId="78b91d0d-1adb-4e95-969e-4880d6320f33" providerId="ADAL" clId="{008CE127-8453-4895-BA8B-1D4DDB1F34BD}" dt="2025-06-04T12:02:16.544" v="1827" actId="164"/>
          <ac:picMkLst>
            <pc:docMk/>
            <pc:sldMk cId="760568560" sldId="337"/>
            <ac:picMk id="8" creationId="{A13634BF-50E4-8A81-C266-CC21DF1AA3E1}"/>
          </ac:picMkLst>
        </pc:picChg>
        <pc:picChg chg="add mod">
          <ac:chgData name="doc. RNDr. Ľubomír Šnajder PhD." userId="78b91d0d-1adb-4e95-969e-4880d6320f33" providerId="ADAL" clId="{008CE127-8453-4895-BA8B-1D4DDB1F34BD}" dt="2025-06-04T12:02:16.544" v="1827" actId="164"/>
          <ac:picMkLst>
            <pc:docMk/>
            <pc:sldMk cId="760568560" sldId="337"/>
            <ac:picMk id="10" creationId="{54666CD1-B28D-8AB3-7BB3-9C23C0D4F89D}"/>
          </ac:picMkLst>
        </pc:picChg>
        <pc:picChg chg="add del mod">
          <ac:chgData name="doc. RNDr. Ľubomír Šnajder PhD." userId="78b91d0d-1adb-4e95-969e-4880d6320f33" providerId="ADAL" clId="{008CE127-8453-4895-BA8B-1D4DDB1F34BD}" dt="2025-06-04T12:26:05.906" v="2279" actId="478"/>
          <ac:picMkLst>
            <pc:docMk/>
            <pc:sldMk cId="760568560" sldId="337"/>
            <ac:picMk id="12" creationId="{5F91BC9D-B221-7186-88CA-3CCA8BC0035E}"/>
          </ac:picMkLst>
        </pc:picChg>
        <pc:picChg chg="add mod">
          <ac:chgData name="doc. RNDr. Ľubomír Šnajder PhD." userId="78b91d0d-1adb-4e95-969e-4880d6320f33" providerId="ADAL" clId="{008CE127-8453-4895-BA8B-1D4DDB1F34BD}" dt="2025-06-04T12:26:19.331" v="2281" actId="1076"/>
          <ac:picMkLst>
            <pc:docMk/>
            <pc:sldMk cId="760568560" sldId="337"/>
            <ac:picMk id="14" creationId="{894219EB-B12A-7B2B-EB79-00945F72442B}"/>
          </ac:picMkLst>
        </pc:picChg>
      </pc:sldChg>
      <pc:sldChg chg="addSp delSp modSp add mod">
        <pc:chgData name="doc. RNDr. Ľubomír Šnajder PhD." userId="78b91d0d-1adb-4e95-969e-4880d6320f33" providerId="ADAL" clId="{008CE127-8453-4895-BA8B-1D4DDB1F34BD}" dt="2025-06-04T12:28:08.413" v="2290" actId="1076"/>
        <pc:sldMkLst>
          <pc:docMk/>
          <pc:sldMk cId="1511317892" sldId="338"/>
        </pc:sldMkLst>
        <pc:spChg chg="mod">
          <ac:chgData name="doc. RNDr. Ľubomír Šnajder PhD." userId="78b91d0d-1adb-4e95-969e-4880d6320f33" providerId="ADAL" clId="{008CE127-8453-4895-BA8B-1D4DDB1F34BD}" dt="2025-06-04T12:07:14.500" v="2030" actId="20577"/>
          <ac:spMkLst>
            <pc:docMk/>
            <pc:sldMk cId="1511317892" sldId="338"/>
            <ac:spMk id="2" creationId="{9D1F2ECD-9344-85D9-BB0A-BEDDD5312E3E}"/>
          </ac:spMkLst>
        </pc:spChg>
        <pc:spChg chg="mod">
          <ac:chgData name="doc. RNDr. Ľubomír Šnajder PhD." userId="78b91d0d-1adb-4e95-969e-4880d6320f33" providerId="ADAL" clId="{008CE127-8453-4895-BA8B-1D4DDB1F34BD}" dt="2025-06-04T12:20:12.640" v="2217" actId="20577"/>
          <ac:spMkLst>
            <pc:docMk/>
            <pc:sldMk cId="1511317892" sldId="338"/>
            <ac:spMk id="3" creationId="{71A90382-1F8A-DE07-9249-B9A7585B49AF}"/>
          </ac:spMkLst>
        </pc:spChg>
        <pc:grpChg chg="del">
          <ac:chgData name="doc. RNDr. Ľubomír Šnajder PhD." userId="78b91d0d-1adb-4e95-969e-4880d6320f33" providerId="ADAL" clId="{008CE127-8453-4895-BA8B-1D4DDB1F34BD}" dt="2025-06-04T12:07:20.701" v="2031" actId="478"/>
          <ac:grpSpMkLst>
            <pc:docMk/>
            <pc:sldMk cId="1511317892" sldId="338"/>
            <ac:grpSpMk id="11" creationId="{53D96A70-A63F-6990-2178-7919E8E7978E}"/>
          </ac:grpSpMkLst>
        </pc:grpChg>
        <pc:picChg chg="add mod">
          <ac:chgData name="doc. RNDr. Ľubomír Šnajder PhD." userId="78b91d0d-1adb-4e95-969e-4880d6320f33" providerId="ADAL" clId="{008CE127-8453-4895-BA8B-1D4DDB1F34BD}" dt="2025-06-04T12:28:08.413" v="2290" actId="1076"/>
          <ac:picMkLst>
            <pc:docMk/>
            <pc:sldMk cId="1511317892" sldId="338"/>
            <ac:picMk id="5" creationId="{EB604558-BE7E-CF3D-6DB5-2421F2A5A049}"/>
          </ac:picMkLst>
        </pc:picChg>
      </pc:sldChg>
      <pc:sldChg chg="modSp add mod ord">
        <pc:chgData name="doc. RNDr. Ľubomír Šnajder PhD." userId="78b91d0d-1adb-4e95-969e-4880d6320f33" providerId="ADAL" clId="{008CE127-8453-4895-BA8B-1D4DDB1F34BD}" dt="2025-06-04T12:25:07.108" v="2276"/>
        <pc:sldMkLst>
          <pc:docMk/>
          <pc:sldMk cId="184672615" sldId="339"/>
        </pc:sldMkLst>
        <pc:spChg chg="mod">
          <ac:chgData name="doc. RNDr. Ľubomír Šnajder PhD." userId="78b91d0d-1adb-4e95-969e-4880d6320f33" providerId="ADAL" clId="{008CE127-8453-4895-BA8B-1D4DDB1F34BD}" dt="2025-06-04T12:23:46.005" v="2228" actId="20577"/>
          <ac:spMkLst>
            <pc:docMk/>
            <pc:sldMk cId="184672615" sldId="339"/>
            <ac:spMk id="2" creationId="{C7624663-1856-29D6-0EF2-9B6B77FD7723}"/>
          </ac:spMkLst>
        </pc:spChg>
        <pc:spChg chg="mod">
          <ac:chgData name="doc. RNDr. Ľubomír Šnajder PhD." userId="78b91d0d-1adb-4e95-969e-4880d6320f33" providerId="ADAL" clId="{008CE127-8453-4895-BA8B-1D4DDB1F34BD}" dt="2025-06-04T12:24:53.951" v="2273" actId="20577"/>
          <ac:spMkLst>
            <pc:docMk/>
            <pc:sldMk cId="184672615" sldId="339"/>
            <ac:spMk id="3" creationId="{4A1E63EC-FBF7-588B-03C8-57993ED3553B}"/>
          </ac:spMkLst>
        </pc:spChg>
        <pc:grpChg chg="mod">
          <ac:chgData name="doc. RNDr. Ľubomír Šnajder PhD." userId="78b91d0d-1adb-4e95-969e-4880d6320f33" providerId="ADAL" clId="{008CE127-8453-4895-BA8B-1D4DDB1F34BD}" dt="2025-06-04T12:24:59.925" v="2274" actId="1076"/>
          <ac:grpSpMkLst>
            <pc:docMk/>
            <pc:sldMk cId="184672615" sldId="339"/>
            <ac:grpSpMk id="11" creationId="{EB77D64F-7EBD-D9E6-B6F4-34BDF7E21E79}"/>
          </ac:grpSpMkLst>
        </pc:grpChg>
      </pc:sldChg>
      <pc:sldChg chg="addSp delSp modSp add mod">
        <pc:chgData name="doc. RNDr. Ľubomír Šnajder PhD." userId="78b91d0d-1adb-4e95-969e-4880d6320f33" providerId="ADAL" clId="{008CE127-8453-4895-BA8B-1D4DDB1F34BD}" dt="2025-06-04T13:01:35.479" v="2575" actId="20577"/>
        <pc:sldMkLst>
          <pc:docMk/>
          <pc:sldMk cId="860427561" sldId="340"/>
        </pc:sldMkLst>
        <pc:spChg chg="mod">
          <ac:chgData name="doc. RNDr. Ľubomír Šnajder PhD." userId="78b91d0d-1adb-4e95-969e-4880d6320f33" providerId="ADAL" clId="{008CE127-8453-4895-BA8B-1D4DDB1F34BD}" dt="2025-06-04T12:29:54.560" v="2294" actId="20577"/>
          <ac:spMkLst>
            <pc:docMk/>
            <pc:sldMk cId="860427561" sldId="340"/>
            <ac:spMk id="2" creationId="{49BA1AD5-95EC-8D44-8BFB-C30907A06107}"/>
          </ac:spMkLst>
        </pc:spChg>
        <pc:spChg chg="mod">
          <ac:chgData name="doc. RNDr. Ľubomír Šnajder PhD." userId="78b91d0d-1adb-4e95-969e-4880d6320f33" providerId="ADAL" clId="{008CE127-8453-4895-BA8B-1D4DDB1F34BD}" dt="2025-06-04T13:01:35.479" v="2575" actId="20577"/>
          <ac:spMkLst>
            <pc:docMk/>
            <pc:sldMk cId="860427561" sldId="340"/>
            <ac:spMk id="3" creationId="{E178B5D3-51F8-9549-3F09-AE6DF9509055}"/>
          </ac:spMkLst>
        </pc:spChg>
        <pc:graphicFrameChg chg="add mod">
          <ac:chgData name="doc. RNDr. Ľubomír Šnajder PhD." userId="78b91d0d-1adb-4e95-969e-4880d6320f33" providerId="ADAL" clId="{008CE127-8453-4895-BA8B-1D4DDB1F34BD}" dt="2025-06-04T12:42:27.785" v="2382"/>
          <ac:graphicFrameMkLst>
            <pc:docMk/>
            <pc:sldMk cId="860427561" sldId="340"/>
            <ac:graphicFrameMk id="7" creationId="{7F9E0E71-CFFF-A454-F453-8F4C9712278E}"/>
          </ac:graphicFrameMkLst>
        </pc:graphicFrameChg>
        <pc:picChg chg="del">
          <ac:chgData name="doc. RNDr. Ľubomír Šnajder PhD." userId="78b91d0d-1adb-4e95-969e-4880d6320f33" providerId="ADAL" clId="{008CE127-8453-4895-BA8B-1D4DDB1F34BD}" dt="2025-06-04T12:29:58.914" v="2295" actId="478"/>
          <ac:picMkLst>
            <pc:docMk/>
            <pc:sldMk cId="860427561" sldId="340"/>
            <ac:picMk id="5" creationId="{23A65C19-5A44-0E5C-FBCF-44BCF537744B}"/>
          </ac:picMkLst>
        </pc:picChg>
        <pc:picChg chg="add mod">
          <ac:chgData name="doc. RNDr. Ľubomír Šnajder PhD." userId="78b91d0d-1adb-4e95-969e-4880d6320f33" providerId="ADAL" clId="{008CE127-8453-4895-BA8B-1D4DDB1F34BD}" dt="2025-06-04T13:00:08.122" v="2480" actId="1035"/>
          <ac:picMkLst>
            <pc:docMk/>
            <pc:sldMk cId="860427561" sldId="340"/>
            <ac:picMk id="6" creationId="{A9925373-6473-B5E6-0BA8-C33845786BAF}"/>
          </ac:picMkLst>
        </pc:picChg>
        <pc:picChg chg="add mod">
          <ac:chgData name="doc. RNDr. Ľubomír Šnajder PhD." userId="78b91d0d-1adb-4e95-969e-4880d6320f33" providerId="ADAL" clId="{008CE127-8453-4895-BA8B-1D4DDB1F34BD}" dt="2025-06-04T13:00:05.107" v="2476" actId="1076"/>
          <ac:picMkLst>
            <pc:docMk/>
            <pc:sldMk cId="860427561" sldId="340"/>
            <ac:picMk id="8" creationId="{DBE43C10-C509-555F-F9A8-9E3408BE4FF9}"/>
          </ac:picMkLst>
        </pc:picChg>
      </pc:sldChg>
      <pc:sldChg chg="delSp modSp add mod">
        <pc:chgData name="doc. RNDr. Ľubomír Šnajder PhD." userId="78b91d0d-1adb-4e95-969e-4880d6320f33" providerId="ADAL" clId="{008CE127-8453-4895-BA8B-1D4DDB1F34BD}" dt="2025-06-04T13:12:42.820" v="3069" actId="5793"/>
        <pc:sldMkLst>
          <pc:docMk/>
          <pc:sldMk cId="4143757737" sldId="341"/>
        </pc:sldMkLst>
        <pc:spChg chg="mod">
          <ac:chgData name="doc. RNDr. Ľubomír Šnajder PhD." userId="78b91d0d-1adb-4e95-969e-4880d6320f33" providerId="ADAL" clId="{008CE127-8453-4895-BA8B-1D4DDB1F34BD}" dt="2025-06-04T13:02:09.795" v="2614" actId="20577"/>
          <ac:spMkLst>
            <pc:docMk/>
            <pc:sldMk cId="4143757737" sldId="341"/>
            <ac:spMk id="2" creationId="{14A8A4F2-1047-91A1-511F-6C0CE6EAAAAB}"/>
          </ac:spMkLst>
        </pc:spChg>
        <pc:spChg chg="mod">
          <ac:chgData name="doc. RNDr. Ľubomír Šnajder PhD." userId="78b91d0d-1adb-4e95-969e-4880d6320f33" providerId="ADAL" clId="{008CE127-8453-4895-BA8B-1D4DDB1F34BD}" dt="2025-06-04T13:12:42.820" v="3069" actId="5793"/>
          <ac:spMkLst>
            <pc:docMk/>
            <pc:sldMk cId="4143757737" sldId="341"/>
            <ac:spMk id="3" creationId="{18D4C488-F332-6D24-F0CF-061FDD977495}"/>
          </ac:spMkLst>
        </pc:spChg>
        <pc:picChg chg="del">
          <ac:chgData name="doc. RNDr. Ľubomír Šnajder PhD." userId="78b91d0d-1adb-4e95-969e-4880d6320f33" providerId="ADAL" clId="{008CE127-8453-4895-BA8B-1D4DDB1F34BD}" dt="2025-06-04T13:02:23.294" v="2616" actId="478"/>
          <ac:picMkLst>
            <pc:docMk/>
            <pc:sldMk cId="4143757737" sldId="341"/>
            <ac:picMk id="6" creationId="{A471E9FD-F135-3D48-6742-43970895916B}"/>
          </ac:picMkLst>
        </pc:picChg>
        <pc:picChg chg="del">
          <ac:chgData name="doc. RNDr. Ľubomír Šnajder PhD." userId="78b91d0d-1adb-4e95-969e-4880d6320f33" providerId="ADAL" clId="{008CE127-8453-4895-BA8B-1D4DDB1F34BD}" dt="2025-06-04T13:02:19.381" v="2615" actId="478"/>
          <ac:picMkLst>
            <pc:docMk/>
            <pc:sldMk cId="4143757737" sldId="341"/>
            <ac:picMk id="8" creationId="{D7D51787-C0CA-CD69-3243-A7948CD01153}"/>
          </ac:picMkLst>
        </pc:picChg>
      </pc:sldChg>
      <pc:sldChg chg="addSp modSp add mod">
        <pc:chgData name="doc. RNDr. Ľubomír Šnajder PhD." userId="78b91d0d-1adb-4e95-969e-4880d6320f33" providerId="ADAL" clId="{008CE127-8453-4895-BA8B-1D4DDB1F34BD}" dt="2025-06-04T13:21:11.152" v="3463" actId="14100"/>
        <pc:sldMkLst>
          <pc:docMk/>
          <pc:sldMk cId="1907434517" sldId="342"/>
        </pc:sldMkLst>
        <pc:spChg chg="mod">
          <ac:chgData name="doc. RNDr. Ľubomír Šnajder PhD." userId="78b91d0d-1adb-4e95-969e-4880d6320f33" providerId="ADAL" clId="{008CE127-8453-4895-BA8B-1D4DDB1F34BD}" dt="2025-06-04T13:13:23.489" v="3074" actId="20577"/>
          <ac:spMkLst>
            <pc:docMk/>
            <pc:sldMk cId="1907434517" sldId="342"/>
            <ac:spMk id="2" creationId="{8F161D16-0009-D9AC-2538-98B1FA3D3DAE}"/>
          </ac:spMkLst>
        </pc:spChg>
        <pc:spChg chg="mod">
          <ac:chgData name="doc. RNDr. Ľubomír Šnajder PhD." userId="78b91d0d-1adb-4e95-969e-4880d6320f33" providerId="ADAL" clId="{008CE127-8453-4895-BA8B-1D4DDB1F34BD}" dt="2025-06-04T13:18:34.100" v="3455" actId="20577"/>
          <ac:spMkLst>
            <pc:docMk/>
            <pc:sldMk cId="1907434517" sldId="342"/>
            <ac:spMk id="3" creationId="{AA221164-76D3-C765-CCC7-C393C6E2FAC2}"/>
          </ac:spMkLst>
        </pc:spChg>
        <pc:picChg chg="add mod">
          <ac:chgData name="doc. RNDr. Ľubomír Šnajder PhD." userId="78b91d0d-1adb-4e95-969e-4880d6320f33" providerId="ADAL" clId="{008CE127-8453-4895-BA8B-1D4DDB1F34BD}" dt="2025-06-04T13:21:11.152" v="3463" actId="14100"/>
          <ac:picMkLst>
            <pc:docMk/>
            <pc:sldMk cId="1907434517" sldId="342"/>
            <ac:picMk id="5" creationId="{B1BD5013-9FAA-97CC-734F-8DDD7CEE427E}"/>
          </ac:picMkLst>
        </pc:picChg>
      </pc:sldChg>
      <pc:sldChg chg="add del">
        <pc:chgData name="doc. RNDr. Ľubomír Šnajder PhD." userId="78b91d0d-1adb-4e95-969e-4880d6320f33" providerId="ADAL" clId="{008CE127-8453-4895-BA8B-1D4DDB1F34BD}" dt="2025-06-04T13:35:52.197" v="4005" actId="47"/>
        <pc:sldMkLst>
          <pc:docMk/>
          <pc:sldMk cId="4129653594" sldId="343"/>
        </pc:sldMkLst>
      </pc:sldChg>
      <pc:sldMasterChg chg="modSldLayout">
        <pc:chgData name="doc. RNDr. Ľubomír Šnajder PhD." userId="78b91d0d-1adb-4e95-969e-4880d6320f33" providerId="ADAL" clId="{008CE127-8453-4895-BA8B-1D4DDB1F34BD}" dt="2025-06-04T14:06:55.041" v="4013" actId="14100"/>
        <pc:sldMasterMkLst>
          <pc:docMk/>
          <pc:sldMasterMk cId="116927457" sldId="2147483648"/>
        </pc:sldMasterMkLst>
        <pc:sldLayoutChg chg="modSp mod">
          <pc:chgData name="doc. RNDr. Ľubomír Šnajder PhD." userId="78b91d0d-1adb-4e95-969e-4880d6320f33" providerId="ADAL" clId="{008CE127-8453-4895-BA8B-1D4DDB1F34BD}" dt="2025-06-04T14:06:55.041" v="4013" actId="14100"/>
          <pc:sldLayoutMkLst>
            <pc:docMk/>
            <pc:sldMasterMk cId="116927457" sldId="2147483648"/>
            <pc:sldLayoutMk cId="2306209636" sldId="2147483651"/>
          </pc:sldLayoutMkLst>
          <pc:spChg chg="mod">
            <ac:chgData name="doc. RNDr. Ľubomír Šnajder PhD." userId="78b91d0d-1adb-4e95-969e-4880d6320f33" providerId="ADAL" clId="{008CE127-8453-4895-BA8B-1D4DDB1F34BD}" dt="2025-06-04T14:06:55.041" v="4013" actId="14100"/>
            <ac:spMkLst>
              <pc:docMk/>
              <pc:sldMasterMk cId="116927457" sldId="2147483648"/>
              <pc:sldLayoutMk cId="2306209636" sldId="2147483651"/>
              <ac:spMk id="5" creationId="{7D72848D-843F-5AA5-D414-268C75B2DCD9}"/>
            </ac:spMkLst>
          </pc:spChg>
        </pc:sldLayoutChg>
      </pc:sldMasterChg>
    </pc:docChg>
  </pc:docChgLst>
  <pc:docChgLst>
    <pc:chgData name="doc. RNDr. Ľubomír Šnajder PhD." userId="78b91d0d-1adb-4e95-969e-4880d6320f33" providerId="ADAL" clId="{E53D5C35-56BD-466B-91CF-92BD799F690B}"/>
    <pc:docChg chg="undo custSel addSld delSld modSld sldOrd">
      <pc:chgData name="doc. RNDr. Ľubomír Šnajder PhD." userId="78b91d0d-1adb-4e95-969e-4880d6320f33" providerId="ADAL" clId="{E53D5C35-56BD-466B-91CF-92BD799F690B}" dt="2025-05-05T02:24:44.406" v="3014" actId="20577"/>
      <pc:docMkLst>
        <pc:docMk/>
      </pc:docMkLst>
      <pc:sldChg chg="modSp mod">
        <pc:chgData name="doc. RNDr. Ľubomír Šnajder PhD." userId="78b91d0d-1adb-4e95-969e-4880d6320f33" providerId="ADAL" clId="{E53D5C35-56BD-466B-91CF-92BD799F690B}" dt="2025-05-04T18:26:13.837" v="31" actId="20577"/>
        <pc:sldMkLst>
          <pc:docMk/>
          <pc:sldMk cId="2056171862" sldId="256"/>
        </pc:sldMkLst>
        <pc:spChg chg="mod">
          <ac:chgData name="doc. RNDr. Ľubomír Šnajder PhD." userId="78b91d0d-1adb-4e95-969e-4880d6320f33" providerId="ADAL" clId="{E53D5C35-56BD-466B-91CF-92BD799F690B}" dt="2025-05-04T18:26:02.873" v="30" actId="1035"/>
          <ac:spMkLst>
            <pc:docMk/>
            <pc:sldMk cId="2056171862" sldId="256"/>
            <ac:spMk id="2" creationId="{C15EC3F0-9542-F58A-E60C-6B1ADF9F6F5F}"/>
          </ac:spMkLst>
        </pc:spChg>
        <pc:spChg chg="mod">
          <ac:chgData name="doc. RNDr. Ľubomír Šnajder PhD." userId="78b91d0d-1adb-4e95-969e-4880d6320f33" providerId="ADAL" clId="{E53D5C35-56BD-466B-91CF-92BD799F690B}" dt="2025-05-04T18:26:13.837" v="31" actId="20577"/>
          <ac:spMkLst>
            <pc:docMk/>
            <pc:sldMk cId="2056171862" sldId="256"/>
            <ac:spMk id="3" creationId="{157A22CF-B464-BC88-7E86-4470BDBF3807}"/>
          </ac:spMkLst>
        </pc:spChg>
      </pc:sldChg>
      <pc:sldChg chg="modSp add del mod">
        <pc:chgData name="doc. RNDr. Ľubomír Šnajder PhD." userId="78b91d0d-1adb-4e95-969e-4880d6320f33" providerId="ADAL" clId="{E53D5C35-56BD-466B-91CF-92BD799F690B}" dt="2025-05-05T01:30:49.812" v="1858" actId="47"/>
        <pc:sldMkLst>
          <pc:docMk/>
          <pc:sldMk cId="4052168654" sldId="262"/>
        </pc:sldMkLst>
      </pc:sldChg>
      <pc:sldChg chg="modSp add del mod">
        <pc:chgData name="doc. RNDr. Ľubomír Šnajder PhD." userId="78b91d0d-1adb-4e95-969e-4880d6320f33" providerId="ADAL" clId="{E53D5C35-56BD-466B-91CF-92BD799F690B}" dt="2025-05-05T01:28:46.765" v="1843" actId="47"/>
        <pc:sldMkLst>
          <pc:docMk/>
          <pc:sldMk cId="498129063" sldId="275"/>
        </pc:sldMkLst>
      </pc:sldChg>
      <pc:sldChg chg="modSp add del mod">
        <pc:chgData name="doc. RNDr. Ľubomír Šnajder PhD." userId="78b91d0d-1adb-4e95-969e-4880d6320f33" providerId="ADAL" clId="{E53D5C35-56BD-466B-91CF-92BD799F690B}" dt="2025-05-05T01:30:28.550" v="1856" actId="47"/>
        <pc:sldMkLst>
          <pc:docMk/>
          <pc:sldMk cId="2588817238" sldId="276"/>
        </pc:sldMkLst>
      </pc:sldChg>
      <pc:sldChg chg="addSp delSp modSp add del mod">
        <pc:chgData name="doc. RNDr. Ľubomír Šnajder PhD." userId="78b91d0d-1adb-4e95-969e-4880d6320f33" providerId="ADAL" clId="{E53D5C35-56BD-466B-91CF-92BD799F690B}" dt="2025-05-05T01:57:28.240" v="2135" actId="47"/>
        <pc:sldMkLst>
          <pc:docMk/>
          <pc:sldMk cId="451836549" sldId="279"/>
        </pc:sldMkLst>
      </pc:sldChg>
      <pc:sldChg chg="delSp modSp add del mod">
        <pc:chgData name="doc. RNDr. Ľubomír Šnajder PhD." userId="78b91d0d-1adb-4e95-969e-4880d6320f33" providerId="ADAL" clId="{E53D5C35-56BD-466B-91CF-92BD799F690B}" dt="2025-05-05T01:52:20.748" v="2041" actId="47"/>
        <pc:sldMkLst>
          <pc:docMk/>
          <pc:sldMk cId="4001954312" sldId="284"/>
        </pc:sldMkLst>
      </pc:sldChg>
      <pc:sldChg chg="modSp add del mod">
        <pc:chgData name="doc. RNDr. Ľubomír Šnajder PhD." userId="78b91d0d-1adb-4e95-969e-4880d6320f33" providerId="ADAL" clId="{E53D5C35-56BD-466B-91CF-92BD799F690B}" dt="2025-05-05T01:57:29.556" v="2136" actId="47"/>
        <pc:sldMkLst>
          <pc:docMk/>
          <pc:sldMk cId="2319722205" sldId="285"/>
        </pc:sldMkLst>
      </pc:sldChg>
      <pc:sldChg chg="modSp add del mod">
        <pc:chgData name="doc. RNDr. Ľubomír Šnajder PhD." userId="78b91d0d-1adb-4e95-969e-4880d6320f33" providerId="ADAL" clId="{E53D5C35-56BD-466B-91CF-92BD799F690B}" dt="2025-05-05T01:39:10.145" v="1926" actId="47"/>
        <pc:sldMkLst>
          <pc:docMk/>
          <pc:sldMk cId="2367655657" sldId="286"/>
        </pc:sldMkLst>
      </pc:sldChg>
      <pc:sldChg chg="modSp add del mod">
        <pc:chgData name="doc. RNDr. Ľubomír Šnajder PhD." userId="78b91d0d-1adb-4e95-969e-4880d6320f33" providerId="ADAL" clId="{E53D5C35-56BD-466B-91CF-92BD799F690B}" dt="2025-05-05T01:34:51.400" v="1887" actId="47"/>
        <pc:sldMkLst>
          <pc:docMk/>
          <pc:sldMk cId="1430983861" sldId="287"/>
        </pc:sldMkLst>
      </pc:sldChg>
      <pc:sldChg chg="modSp add del mod">
        <pc:chgData name="doc. RNDr. Ľubomír Šnajder PhD." userId="78b91d0d-1adb-4e95-969e-4880d6320f33" providerId="ADAL" clId="{E53D5C35-56BD-466B-91CF-92BD799F690B}" dt="2025-05-05T01:35:41.857" v="1895" actId="47"/>
        <pc:sldMkLst>
          <pc:docMk/>
          <pc:sldMk cId="934143137" sldId="288"/>
        </pc:sldMkLst>
      </pc:sldChg>
      <pc:sldChg chg="modSp add del mod">
        <pc:chgData name="doc. RNDr. Ľubomír Šnajder PhD." userId="78b91d0d-1adb-4e95-969e-4880d6320f33" providerId="ADAL" clId="{E53D5C35-56BD-466B-91CF-92BD799F690B}" dt="2025-05-05T01:39:14.053" v="1927" actId="47"/>
        <pc:sldMkLst>
          <pc:docMk/>
          <pc:sldMk cId="2836105699" sldId="289"/>
        </pc:sldMkLst>
      </pc:sldChg>
      <pc:sldChg chg="modSp add del mod">
        <pc:chgData name="doc. RNDr. Ľubomír Šnajder PhD." userId="78b91d0d-1adb-4e95-969e-4880d6320f33" providerId="ADAL" clId="{E53D5C35-56BD-466B-91CF-92BD799F690B}" dt="2025-05-05T01:36:49.118" v="1909" actId="47"/>
        <pc:sldMkLst>
          <pc:docMk/>
          <pc:sldMk cId="713252420" sldId="290"/>
        </pc:sldMkLst>
      </pc:sldChg>
      <pc:sldChg chg="modSp add del mod">
        <pc:chgData name="doc. RNDr. Ľubomír Šnajder PhD." userId="78b91d0d-1adb-4e95-969e-4880d6320f33" providerId="ADAL" clId="{E53D5C35-56BD-466B-91CF-92BD799F690B}" dt="2025-05-05T01:38:31.882" v="1920" actId="47"/>
        <pc:sldMkLst>
          <pc:docMk/>
          <pc:sldMk cId="931117179" sldId="291"/>
        </pc:sldMkLst>
      </pc:sldChg>
      <pc:sldChg chg="modSp add del mod">
        <pc:chgData name="doc. RNDr. Ľubomír Šnajder PhD." userId="78b91d0d-1adb-4e95-969e-4880d6320f33" providerId="ADAL" clId="{E53D5C35-56BD-466B-91CF-92BD799F690B}" dt="2025-05-05T01:52:19.610" v="2040" actId="47"/>
        <pc:sldMkLst>
          <pc:docMk/>
          <pc:sldMk cId="500638993" sldId="292"/>
        </pc:sldMkLst>
      </pc:sldChg>
      <pc:sldChg chg="modSp add del mod">
        <pc:chgData name="doc. RNDr. Ľubomír Šnajder PhD." userId="78b91d0d-1adb-4e95-969e-4880d6320f33" providerId="ADAL" clId="{E53D5C35-56BD-466B-91CF-92BD799F690B}" dt="2025-05-05T01:49:08.254" v="2010" actId="47"/>
        <pc:sldMkLst>
          <pc:docMk/>
          <pc:sldMk cId="1776179520" sldId="293"/>
        </pc:sldMkLst>
      </pc:sldChg>
      <pc:sldChg chg="modSp add del mod">
        <pc:chgData name="doc. RNDr. Ľubomír Šnajder PhD." userId="78b91d0d-1adb-4e95-969e-4880d6320f33" providerId="ADAL" clId="{E53D5C35-56BD-466B-91CF-92BD799F690B}" dt="2025-05-05T01:47:56.910" v="1996" actId="47"/>
        <pc:sldMkLst>
          <pc:docMk/>
          <pc:sldMk cId="2175152652" sldId="294"/>
        </pc:sldMkLst>
      </pc:sldChg>
      <pc:sldChg chg="addSp delSp modSp add del mod addAnim delAnim">
        <pc:chgData name="doc. RNDr. Ľubomír Šnajder PhD." userId="78b91d0d-1adb-4e95-969e-4880d6320f33" providerId="ADAL" clId="{E53D5C35-56BD-466B-91CF-92BD799F690B}" dt="2025-05-05T01:34:01.441" v="1880" actId="47"/>
        <pc:sldMkLst>
          <pc:docMk/>
          <pc:sldMk cId="3942206107" sldId="295"/>
        </pc:sldMkLst>
      </pc:sldChg>
      <pc:sldChg chg="delSp add del mod">
        <pc:chgData name="doc. RNDr. Ľubomír Šnajder PhD." userId="78b91d0d-1adb-4e95-969e-4880d6320f33" providerId="ADAL" clId="{E53D5C35-56BD-466B-91CF-92BD799F690B}" dt="2025-05-05T01:49:49.573" v="2013" actId="47"/>
        <pc:sldMkLst>
          <pc:docMk/>
          <pc:sldMk cId="720114626" sldId="296"/>
        </pc:sldMkLst>
      </pc:sldChg>
      <pc:sldChg chg="delSp add del mod">
        <pc:chgData name="doc. RNDr. Ľubomír Šnajder PhD." userId="78b91d0d-1adb-4e95-969e-4880d6320f33" providerId="ADAL" clId="{E53D5C35-56BD-466B-91CF-92BD799F690B}" dt="2025-05-05T01:47:57.764" v="1997" actId="47"/>
        <pc:sldMkLst>
          <pc:docMk/>
          <pc:sldMk cId="2914019358" sldId="297"/>
        </pc:sldMkLst>
      </pc:sldChg>
      <pc:sldChg chg="modSp mod">
        <pc:chgData name="doc. RNDr. Ľubomír Šnajder PhD." userId="78b91d0d-1adb-4e95-969e-4880d6320f33" providerId="ADAL" clId="{E53D5C35-56BD-466B-91CF-92BD799F690B}" dt="2025-05-05T00:07:48.018" v="1504" actId="20578"/>
        <pc:sldMkLst>
          <pc:docMk/>
          <pc:sldMk cId="3642518855" sldId="330"/>
        </pc:sldMkLst>
        <pc:spChg chg="mod">
          <ac:chgData name="doc. RNDr. Ľubomír Šnajder PhD." userId="78b91d0d-1adb-4e95-969e-4880d6320f33" providerId="ADAL" clId="{E53D5C35-56BD-466B-91CF-92BD799F690B}" dt="2025-05-04T18:27:26.819" v="56" actId="20577"/>
          <ac:spMkLst>
            <pc:docMk/>
            <pc:sldMk cId="3642518855" sldId="330"/>
            <ac:spMk id="2" creationId="{A58A907A-38A1-0634-22FE-D3D8A98206C8}"/>
          </ac:spMkLst>
        </pc:spChg>
        <pc:spChg chg="mod">
          <ac:chgData name="doc. RNDr. Ľubomír Šnajder PhD." userId="78b91d0d-1adb-4e95-969e-4880d6320f33" providerId="ADAL" clId="{E53D5C35-56BD-466B-91CF-92BD799F690B}" dt="2025-05-05T00:07:48.018" v="1504" actId="20578"/>
          <ac:spMkLst>
            <pc:docMk/>
            <pc:sldMk cId="3642518855" sldId="330"/>
            <ac:spMk id="3" creationId="{CA74AB20-A159-9F69-A76A-78086D744935}"/>
          </ac:spMkLst>
        </pc:spChg>
      </pc:sldChg>
      <pc:sldChg chg="modSp mod">
        <pc:chgData name="doc. RNDr. Ľubomír Šnajder PhD." userId="78b91d0d-1adb-4e95-969e-4880d6320f33" providerId="ADAL" clId="{E53D5C35-56BD-466B-91CF-92BD799F690B}" dt="2025-05-05T02:23:13.149" v="2979" actId="14100"/>
        <pc:sldMkLst>
          <pc:docMk/>
          <pc:sldMk cId="919037556" sldId="331"/>
        </pc:sldMkLst>
      </pc:sldChg>
      <pc:sldChg chg="del">
        <pc:chgData name="doc. RNDr. Ľubomír Šnajder PhD." userId="78b91d0d-1adb-4e95-969e-4880d6320f33" providerId="ADAL" clId="{E53D5C35-56BD-466B-91CF-92BD799F690B}" dt="2025-05-05T02:23:34.977" v="2980" actId="47"/>
        <pc:sldMkLst>
          <pc:docMk/>
          <pc:sldMk cId="3626112332" sldId="332"/>
        </pc:sldMkLst>
      </pc:sldChg>
      <pc:sldChg chg="modSp mod">
        <pc:chgData name="doc. RNDr. Ľubomír Šnajder PhD." userId="78b91d0d-1adb-4e95-969e-4880d6320f33" providerId="ADAL" clId="{E53D5C35-56BD-466B-91CF-92BD799F690B}" dt="2025-05-04T22:20:03.317" v="905" actId="20577"/>
        <pc:sldMkLst>
          <pc:docMk/>
          <pc:sldMk cId="2064138557" sldId="333"/>
        </pc:sldMkLst>
      </pc:sldChg>
      <pc:sldChg chg="modSp mod">
        <pc:chgData name="doc. RNDr. Ľubomír Šnajder PhD." userId="78b91d0d-1adb-4e95-969e-4880d6320f33" providerId="ADAL" clId="{E53D5C35-56BD-466B-91CF-92BD799F690B}" dt="2025-05-05T02:24:44.406" v="3014" actId="20577"/>
        <pc:sldMkLst>
          <pc:docMk/>
          <pc:sldMk cId="2746146700" sldId="334"/>
        </pc:sldMkLst>
      </pc:sldChg>
      <pc:sldChg chg="del">
        <pc:chgData name="doc. RNDr. Ľubomír Šnajder PhD." userId="78b91d0d-1adb-4e95-969e-4880d6320f33" providerId="ADAL" clId="{E53D5C35-56BD-466B-91CF-92BD799F690B}" dt="2025-05-04T23:01:29.978" v="1083" actId="47"/>
        <pc:sldMkLst>
          <pc:docMk/>
          <pc:sldMk cId="980092435" sldId="335"/>
        </pc:sldMkLst>
      </pc:sldChg>
      <pc:sldChg chg="del">
        <pc:chgData name="doc. RNDr. Ľubomír Šnajder PhD." userId="78b91d0d-1adb-4e95-969e-4880d6320f33" providerId="ADAL" clId="{E53D5C35-56BD-466B-91CF-92BD799F690B}" dt="2025-05-04T23:01:32.342" v="1084" actId="47"/>
        <pc:sldMkLst>
          <pc:docMk/>
          <pc:sldMk cId="2379295554" sldId="336"/>
        </pc:sldMkLst>
      </pc:sldChg>
      <pc:sldChg chg="addSp modSp mod">
        <pc:chgData name="doc. RNDr. Ľubomír Šnajder PhD." userId="78b91d0d-1adb-4e95-969e-4880d6320f33" providerId="ADAL" clId="{E53D5C35-56BD-466B-91CF-92BD799F690B}" dt="2025-05-04T23:14:12.362" v="1177" actId="14100"/>
        <pc:sldMkLst>
          <pc:docMk/>
          <pc:sldMk cId="3269314015" sldId="337"/>
        </pc:sldMkLst>
      </pc:sldChg>
      <pc:sldChg chg="modSp mod ord">
        <pc:chgData name="doc. RNDr. Ľubomír Šnajder PhD." userId="78b91d0d-1adb-4e95-969e-4880d6320f33" providerId="ADAL" clId="{E53D5C35-56BD-466B-91CF-92BD799F690B}" dt="2025-05-04T23:38:56.250" v="1297"/>
        <pc:sldMkLst>
          <pc:docMk/>
          <pc:sldMk cId="2760065534" sldId="338"/>
        </pc:sldMkLst>
      </pc:sldChg>
      <pc:sldChg chg="modSp add mod">
        <pc:chgData name="doc. RNDr. Ľubomír Šnajder PhD." userId="78b91d0d-1adb-4e95-969e-4880d6320f33" providerId="ADAL" clId="{E53D5C35-56BD-466B-91CF-92BD799F690B}" dt="2025-05-05T00:22:40.719" v="1611" actId="14100"/>
        <pc:sldMkLst>
          <pc:docMk/>
          <pc:sldMk cId="453031600" sldId="339"/>
        </pc:sldMkLst>
      </pc:sldChg>
      <pc:sldChg chg="del">
        <pc:chgData name="doc. RNDr. Ľubomír Šnajder PhD." userId="78b91d0d-1adb-4e95-969e-4880d6320f33" providerId="ADAL" clId="{E53D5C35-56BD-466B-91CF-92BD799F690B}" dt="2025-05-05T00:09:12.493" v="1505" actId="2696"/>
        <pc:sldMkLst>
          <pc:docMk/>
          <pc:sldMk cId="4046761476" sldId="339"/>
        </pc:sldMkLst>
      </pc:sldChg>
      <pc:sldChg chg="del">
        <pc:chgData name="doc. RNDr. Ľubomír Šnajder PhD." userId="78b91d0d-1adb-4e95-969e-4880d6320f33" providerId="ADAL" clId="{E53D5C35-56BD-466B-91CF-92BD799F690B}" dt="2025-05-05T00:24:16.859" v="1612" actId="2696"/>
        <pc:sldMkLst>
          <pc:docMk/>
          <pc:sldMk cId="737260433" sldId="340"/>
        </pc:sldMkLst>
      </pc:sldChg>
      <pc:sldChg chg="modSp add mod">
        <pc:chgData name="doc. RNDr. Ľubomír Šnajder PhD." userId="78b91d0d-1adb-4e95-969e-4880d6320f33" providerId="ADAL" clId="{E53D5C35-56BD-466B-91CF-92BD799F690B}" dt="2025-05-05T00:28:55.397" v="1715" actId="6549"/>
        <pc:sldMkLst>
          <pc:docMk/>
          <pc:sldMk cId="3233066875" sldId="340"/>
        </pc:sldMkLst>
      </pc:sldChg>
      <pc:sldChg chg="del">
        <pc:chgData name="doc. RNDr. Ľubomír Šnajder PhD." userId="78b91d0d-1adb-4e95-969e-4880d6320f33" providerId="ADAL" clId="{E53D5C35-56BD-466B-91CF-92BD799F690B}" dt="2025-05-05T00:24:16.859" v="1612" actId="2696"/>
        <pc:sldMkLst>
          <pc:docMk/>
          <pc:sldMk cId="2445127772" sldId="342"/>
        </pc:sldMkLst>
      </pc:sldChg>
      <pc:sldChg chg="modSp add mod">
        <pc:chgData name="doc. RNDr. Ľubomír Šnajder PhD." userId="78b91d0d-1adb-4e95-969e-4880d6320f33" providerId="ADAL" clId="{E53D5C35-56BD-466B-91CF-92BD799F690B}" dt="2025-05-05T01:17:47.587" v="1819" actId="20577"/>
        <pc:sldMkLst>
          <pc:docMk/>
          <pc:sldMk cId="3163347135" sldId="342"/>
        </pc:sldMkLst>
      </pc:sldChg>
      <pc:sldChg chg="delSp add ord setBg delDesignElem">
        <pc:chgData name="doc. RNDr. Ľubomír Šnajder PhD." userId="78b91d0d-1adb-4e95-969e-4880d6320f33" providerId="ADAL" clId="{E53D5C35-56BD-466B-91CF-92BD799F690B}" dt="2025-05-05T00:27:55.340" v="1677"/>
        <pc:sldMkLst>
          <pc:docMk/>
          <pc:sldMk cId="2977221971" sldId="343"/>
        </pc:sldMkLst>
      </pc:sldChg>
      <pc:sldChg chg="del">
        <pc:chgData name="doc. RNDr. Ľubomír Šnajder PhD." userId="78b91d0d-1adb-4e95-969e-4880d6320f33" providerId="ADAL" clId="{E53D5C35-56BD-466B-91CF-92BD799F690B}" dt="2025-05-05T00:24:16.859" v="1612" actId="2696"/>
        <pc:sldMkLst>
          <pc:docMk/>
          <pc:sldMk cId="3202355350" sldId="343"/>
        </pc:sldMkLst>
      </pc:sldChg>
      <pc:sldChg chg="del">
        <pc:chgData name="doc. RNDr. Ľubomír Šnajder PhD." userId="78b91d0d-1adb-4e95-969e-4880d6320f33" providerId="ADAL" clId="{E53D5C35-56BD-466B-91CF-92BD799F690B}" dt="2025-05-05T00:24:16.859" v="1612" actId="2696"/>
        <pc:sldMkLst>
          <pc:docMk/>
          <pc:sldMk cId="3277782349" sldId="344"/>
        </pc:sldMkLst>
      </pc:sldChg>
      <pc:sldChg chg="addSp delSp modSp add mod">
        <pc:chgData name="doc. RNDr. Ľubomír Šnajder PhD." userId="78b91d0d-1adb-4e95-969e-4880d6320f33" providerId="ADAL" clId="{E53D5C35-56BD-466B-91CF-92BD799F690B}" dt="2025-05-05T00:32:23.263" v="1743" actId="20577"/>
        <pc:sldMkLst>
          <pc:docMk/>
          <pc:sldMk cId="3844443421" sldId="344"/>
        </pc:sldMkLst>
      </pc:sldChg>
      <pc:sldChg chg="del">
        <pc:chgData name="doc. RNDr. Ľubomír Šnajder PhD." userId="78b91d0d-1adb-4e95-969e-4880d6320f33" providerId="ADAL" clId="{E53D5C35-56BD-466B-91CF-92BD799F690B}" dt="2025-05-05T00:09:12.493" v="1505" actId="2696"/>
        <pc:sldMkLst>
          <pc:docMk/>
          <pc:sldMk cId="2323162844" sldId="346"/>
        </pc:sldMkLst>
      </pc:sldChg>
      <pc:sldChg chg="add">
        <pc:chgData name="doc. RNDr. Ľubomír Šnajder PhD." userId="78b91d0d-1adb-4e95-969e-4880d6320f33" providerId="ADAL" clId="{E53D5C35-56BD-466B-91CF-92BD799F690B}" dt="2025-05-05T00:09:27.570" v="1506"/>
        <pc:sldMkLst>
          <pc:docMk/>
          <pc:sldMk cId="4127738905" sldId="346"/>
        </pc:sldMkLst>
      </pc:sldChg>
      <pc:sldChg chg="add">
        <pc:chgData name="doc. RNDr. Ľubomír Šnajder PhD." userId="78b91d0d-1adb-4e95-969e-4880d6320f33" providerId="ADAL" clId="{E53D5C35-56BD-466B-91CF-92BD799F690B}" dt="2025-05-05T00:09:27.570" v="1506"/>
        <pc:sldMkLst>
          <pc:docMk/>
          <pc:sldMk cId="125308614" sldId="347"/>
        </pc:sldMkLst>
      </pc:sldChg>
      <pc:sldChg chg="modSp del mod">
        <pc:chgData name="doc. RNDr. Ľubomír Šnajder PhD." userId="78b91d0d-1adb-4e95-969e-4880d6320f33" providerId="ADAL" clId="{E53D5C35-56BD-466B-91CF-92BD799F690B}" dt="2025-05-05T00:09:12.493" v="1505" actId="2696"/>
        <pc:sldMkLst>
          <pc:docMk/>
          <pc:sldMk cId="1088156416" sldId="347"/>
        </pc:sldMkLst>
      </pc:sldChg>
      <pc:sldChg chg="add">
        <pc:chgData name="doc. RNDr. Ľubomír Šnajder PhD." userId="78b91d0d-1adb-4e95-969e-4880d6320f33" providerId="ADAL" clId="{E53D5C35-56BD-466B-91CF-92BD799F690B}" dt="2025-05-05T00:09:27.570" v="1506"/>
        <pc:sldMkLst>
          <pc:docMk/>
          <pc:sldMk cId="132716510" sldId="348"/>
        </pc:sldMkLst>
      </pc:sldChg>
      <pc:sldChg chg="modSp del mod">
        <pc:chgData name="doc. RNDr. Ľubomír Šnajder PhD." userId="78b91d0d-1adb-4e95-969e-4880d6320f33" providerId="ADAL" clId="{E53D5C35-56BD-466B-91CF-92BD799F690B}" dt="2025-05-05T00:09:12.493" v="1505" actId="2696"/>
        <pc:sldMkLst>
          <pc:docMk/>
          <pc:sldMk cId="1764344639" sldId="348"/>
        </pc:sldMkLst>
      </pc:sldChg>
      <pc:sldChg chg="add">
        <pc:chgData name="doc. RNDr. Ľubomír Šnajder PhD." userId="78b91d0d-1adb-4e95-969e-4880d6320f33" providerId="ADAL" clId="{E53D5C35-56BD-466B-91CF-92BD799F690B}" dt="2025-05-05T00:24:39.805" v="1614"/>
        <pc:sldMkLst>
          <pc:docMk/>
          <pc:sldMk cId="851474410" sldId="349"/>
        </pc:sldMkLst>
      </pc:sldChg>
      <pc:sldChg chg="del">
        <pc:chgData name="doc. RNDr. Ľubomír Šnajder PhD." userId="78b91d0d-1adb-4e95-969e-4880d6320f33" providerId="ADAL" clId="{E53D5C35-56BD-466B-91CF-92BD799F690B}" dt="2025-05-05T00:24:16.859" v="1612" actId="2696"/>
        <pc:sldMkLst>
          <pc:docMk/>
          <pc:sldMk cId="889625405" sldId="349"/>
        </pc:sldMkLst>
      </pc:sldChg>
      <pc:sldChg chg="modSp mod">
        <pc:chgData name="doc. RNDr. Ľubomír Šnajder PhD." userId="78b91d0d-1adb-4e95-969e-4880d6320f33" providerId="ADAL" clId="{E53D5C35-56BD-466B-91CF-92BD799F690B}" dt="2025-05-04T22:46:01.884" v="1033" actId="6549"/>
        <pc:sldMkLst>
          <pc:docMk/>
          <pc:sldMk cId="392187524" sldId="350"/>
        </pc:sldMkLst>
      </pc:sldChg>
      <pc:sldChg chg="del">
        <pc:chgData name="doc. RNDr. Ľubomír Šnajder PhD." userId="78b91d0d-1adb-4e95-969e-4880d6320f33" providerId="ADAL" clId="{E53D5C35-56BD-466B-91CF-92BD799F690B}" dt="2025-05-04T23:00:56.749" v="1080" actId="47"/>
        <pc:sldMkLst>
          <pc:docMk/>
          <pc:sldMk cId="1446193599" sldId="351"/>
        </pc:sldMkLst>
      </pc:sldChg>
      <pc:sldChg chg="del">
        <pc:chgData name="doc. RNDr. Ľubomír Šnajder PhD." userId="78b91d0d-1adb-4e95-969e-4880d6320f33" providerId="ADAL" clId="{E53D5C35-56BD-466B-91CF-92BD799F690B}" dt="2025-05-04T23:00:57.786" v="1081" actId="47"/>
        <pc:sldMkLst>
          <pc:docMk/>
          <pc:sldMk cId="3971705167" sldId="352"/>
        </pc:sldMkLst>
      </pc:sldChg>
      <pc:sldChg chg="del">
        <pc:chgData name="doc. RNDr. Ľubomír Šnajder PhD." userId="78b91d0d-1adb-4e95-969e-4880d6320f33" providerId="ADAL" clId="{E53D5C35-56BD-466B-91CF-92BD799F690B}" dt="2025-05-04T23:00:59.468" v="1082" actId="47"/>
        <pc:sldMkLst>
          <pc:docMk/>
          <pc:sldMk cId="268966993" sldId="353"/>
        </pc:sldMkLst>
      </pc:sldChg>
      <pc:sldChg chg="del">
        <pc:chgData name="doc. RNDr. Ľubomír Šnajder PhD." userId="78b91d0d-1adb-4e95-969e-4880d6320f33" providerId="ADAL" clId="{E53D5C35-56BD-466B-91CF-92BD799F690B}" dt="2025-05-04T23:01:34.471" v="1085" actId="47"/>
        <pc:sldMkLst>
          <pc:docMk/>
          <pc:sldMk cId="2335734260" sldId="354"/>
        </pc:sldMkLst>
      </pc:sldChg>
      <pc:sldChg chg="add">
        <pc:chgData name="doc. RNDr. Ľubomír Šnajder PhD." userId="78b91d0d-1adb-4e95-969e-4880d6320f33" providerId="ADAL" clId="{E53D5C35-56BD-466B-91CF-92BD799F690B}" dt="2025-05-05T00:24:39.805" v="1614"/>
        <pc:sldMkLst>
          <pc:docMk/>
          <pc:sldMk cId="21510040" sldId="362"/>
        </pc:sldMkLst>
      </pc:sldChg>
      <pc:sldChg chg="del">
        <pc:chgData name="doc. RNDr. Ľubomír Šnajder PhD." userId="78b91d0d-1adb-4e95-969e-4880d6320f33" providerId="ADAL" clId="{E53D5C35-56BD-466B-91CF-92BD799F690B}" dt="2025-05-05T00:24:16.859" v="1612" actId="2696"/>
        <pc:sldMkLst>
          <pc:docMk/>
          <pc:sldMk cId="1312347906" sldId="362"/>
        </pc:sldMkLst>
      </pc:sldChg>
      <pc:sldChg chg="del">
        <pc:chgData name="doc. RNDr. Ľubomír Šnajder PhD." userId="78b91d0d-1adb-4e95-969e-4880d6320f33" providerId="ADAL" clId="{E53D5C35-56BD-466B-91CF-92BD799F690B}" dt="2025-05-05T00:24:16.859" v="1612" actId="2696"/>
        <pc:sldMkLst>
          <pc:docMk/>
          <pc:sldMk cId="2035769543" sldId="363"/>
        </pc:sldMkLst>
      </pc:sldChg>
      <pc:sldChg chg="add">
        <pc:chgData name="doc. RNDr. Ľubomír Šnajder PhD." userId="78b91d0d-1adb-4e95-969e-4880d6320f33" providerId="ADAL" clId="{E53D5C35-56BD-466B-91CF-92BD799F690B}" dt="2025-05-05T00:24:39.805" v="1614"/>
        <pc:sldMkLst>
          <pc:docMk/>
          <pc:sldMk cId="2746046320" sldId="363"/>
        </pc:sldMkLst>
      </pc:sldChg>
      <pc:sldChg chg="del">
        <pc:chgData name="doc. RNDr. Ľubomír Šnajder PhD." userId="78b91d0d-1adb-4e95-969e-4880d6320f33" providerId="ADAL" clId="{E53D5C35-56BD-466B-91CF-92BD799F690B}" dt="2025-05-05T00:24:16.859" v="1612" actId="2696"/>
        <pc:sldMkLst>
          <pc:docMk/>
          <pc:sldMk cId="1310000722" sldId="365"/>
        </pc:sldMkLst>
      </pc:sldChg>
      <pc:sldChg chg="add del">
        <pc:chgData name="doc. RNDr. Ľubomír Šnajder PhD." userId="78b91d0d-1adb-4e95-969e-4880d6320f33" providerId="ADAL" clId="{E53D5C35-56BD-466B-91CF-92BD799F690B}" dt="2025-05-05T00:27:43.212" v="1675" actId="47"/>
        <pc:sldMkLst>
          <pc:docMk/>
          <pc:sldMk cId="2818223954" sldId="365"/>
        </pc:sldMkLst>
      </pc:sldChg>
      <pc:sldChg chg="modSp del mod">
        <pc:chgData name="doc. RNDr. Ľubomír Šnajder PhD." userId="78b91d0d-1adb-4e95-969e-4880d6320f33" providerId="ADAL" clId="{E53D5C35-56BD-466B-91CF-92BD799F690B}" dt="2025-05-04T23:15:53.751" v="1192" actId="47"/>
        <pc:sldMkLst>
          <pc:docMk/>
          <pc:sldMk cId="1692208732" sldId="366"/>
        </pc:sldMkLst>
      </pc:sldChg>
      <pc:sldChg chg="del">
        <pc:chgData name="doc. RNDr. Ľubomír Šnajder PhD." userId="78b91d0d-1adb-4e95-969e-4880d6320f33" providerId="ADAL" clId="{E53D5C35-56BD-466B-91CF-92BD799F690B}" dt="2025-05-05T00:24:16.859" v="1612" actId="2696"/>
        <pc:sldMkLst>
          <pc:docMk/>
          <pc:sldMk cId="1652625720" sldId="367"/>
        </pc:sldMkLst>
      </pc:sldChg>
      <pc:sldChg chg="add">
        <pc:chgData name="doc. RNDr. Ľubomír Šnajder PhD." userId="78b91d0d-1adb-4e95-969e-4880d6320f33" providerId="ADAL" clId="{E53D5C35-56BD-466B-91CF-92BD799F690B}" dt="2025-05-05T00:24:39.805" v="1614"/>
        <pc:sldMkLst>
          <pc:docMk/>
          <pc:sldMk cId="2072016941" sldId="367"/>
        </pc:sldMkLst>
      </pc:sldChg>
      <pc:sldChg chg="add del">
        <pc:chgData name="doc. RNDr. Ľubomír Šnajder PhD." userId="78b91d0d-1adb-4e95-969e-4880d6320f33" providerId="ADAL" clId="{E53D5C35-56BD-466B-91CF-92BD799F690B}" dt="2025-05-04T22:10:49.612" v="612" actId="47"/>
        <pc:sldMkLst>
          <pc:docMk/>
          <pc:sldMk cId="2849097227" sldId="368"/>
        </pc:sldMkLst>
      </pc:sldChg>
      <pc:sldChg chg="modSp add mod">
        <pc:chgData name="doc. RNDr. Ľubomír Šnajder PhD." userId="78b91d0d-1adb-4e95-969e-4880d6320f33" providerId="ADAL" clId="{E53D5C35-56BD-466B-91CF-92BD799F690B}" dt="2025-05-04T22:56:28.197" v="1079" actId="20577"/>
        <pc:sldMkLst>
          <pc:docMk/>
          <pc:sldMk cId="915174640" sldId="369"/>
        </pc:sldMkLst>
      </pc:sldChg>
      <pc:sldChg chg="modSp add mod">
        <pc:chgData name="doc. RNDr. Ľubomír Šnajder PhD." userId="78b91d0d-1adb-4e95-969e-4880d6320f33" providerId="ADAL" clId="{E53D5C35-56BD-466B-91CF-92BD799F690B}" dt="2025-05-05T00:09:40.215" v="1508" actId="20578"/>
        <pc:sldMkLst>
          <pc:docMk/>
          <pc:sldMk cId="2528067147" sldId="370"/>
        </pc:sldMkLst>
      </pc:sldChg>
      <pc:sldChg chg="new del">
        <pc:chgData name="doc. RNDr. Ľubomír Šnajder PhD." userId="78b91d0d-1adb-4e95-969e-4880d6320f33" providerId="ADAL" clId="{E53D5C35-56BD-466B-91CF-92BD799F690B}" dt="2025-05-04T22:10:51.192" v="613" actId="47"/>
        <pc:sldMkLst>
          <pc:docMk/>
          <pc:sldMk cId="4255708912" sldId="370"/>
        </pc:sldMkLst>
      </pc:sldChg>
      <pc:sldChg chg="modSp add mod ord">
        <pc:chgData name="doc. RNDr. Ľubomír Šnajder PhD." userId="78b91d0d-1adb-4e95-969e-4880d6320f33" providerId="ADAL" clId="{E53D5C35-56BD-466B-91CF-92BD799F690B}" dt="2025-05-04T23:40:39.035" v="1300" actId="3626"/>
        <pc:sldMkLst>
          <pc:docMk/>
          <pc:sldMk cId="3750660872" sldId="371"/>
        </pc:sldMkLst>
      </pc:sldChg>
      <pc:sldChg chg="modSp add mod">
        <pc:chgData name="doc. RNDr. Ľubomír Šnajder PhD." userId="78b91d0d-1adb-4e95-969e-4880d6320f33" providerId="ADAL" clId="{E53D5C35-56BD-466B-91CF-92BD799F690B}" dt="2025-05-05T01:29:05.499" v="1844" actId="108"/>
        <pc:sldMkLst>
          <pc:docMk/>
          <pc:sldMk cId="62522482" sldId="372"/>
        </pc:sldMkLst>
      </pc:sldChg>
      <pc:sldChg chg="add del">
        <pc:chgData name="doc. RNDr. Ľubomír Šnajder PhD." userId="78b91d0d-1adb-4e95-969e-4880d6320f33" providerId="ADAL" clId="{E53D5C35-56BD-466B-91CF-92BD799F690B}" dt="2025-05-04T23:39:36.038" v="1298" actId="47"/>
        <pc:sldMkLst>
          <pc:docMk/>
          <pc:sldMk cId="3687936040" sldId="372"/>
        </pc:sldMkLst>
      </pc:sldChg>
      <pc:sldChg chg="add del">
        <pc:chgData name="doc. RNDr. Ľubomír Šnajder PhD." userId="78b91d0d-1adb-4e95-969e-4880d6320f33" providerId="ADAL" clId="{E53D5C35-56BD-466B-91CF-92BD799F690B}" dt="2025-05-04T23:40:51.036" v="1301" actId="47"/>
        <pc:sldMkLst>
          <pc:docMk/>
          <pc:sldMk cId="2055907828" sldId="373"/>
        </pc:sldMkLst>
      </pc:sldChg>
      <pc:sldChg chg="modSp add mod">
        <pc:chgData name="doc. RNDr. Ľubomír Šnajder PhD." userId="78b91d0d-1adb-4e95-969e-4880d6320f33" providerId="ADAL" clId="{E53D5C35-56BD-466B-91CF-92BD799F690B}" dt="2025-05-05T01:29:36.688" v="1850" actId="20577"/>
        <pc:sldMkLst>
          <pc:docMk/>
          <pc:sldMk cId="2559345250" sldId="373"/>
        </pc:sldMkLst>
      </pc:sldChg>
      <pc:sldChg chg="modSp add mod">
        <pc:chgData name="doc. RNDr. Ľubomír Šnajder PhD." userId="78b91d0d-1adb-4e95-969e-4880d6320f33" providerId="ADAL" clId="{E53D5C35-56BD-466B-91CF-92BD799F690B}" dt="2025-05-05T01:30:19.434" v="1855" actId="27636"/>
        <pc:sldMkLst>
          <pc:docMk/>
          <pc:sldMk cId="4003738381" sldId="374"/>
        </pc:sldMkLst>
      </pc:sldChg>
      <pc:sldChg chg="modSp add mod">
        <pc:chgData name="doc. RNDr. Ľubomír Šnajder PhD." userId="78b91d0d-1adb-4e95-969e-4880d6320f33" providerId="ADAL" clId="{E53D5C35-56BD-466B-91CF-92BD799F690B}" dt="2025-05-05T01:34:24.859" v="1884" actId="113"/>
        <pc:sldMkLst>
          <pc:docMk/>
          <pc:sldMk cId="1323619022" sldId="375"/>
        </pc:sldMkLst>
      </pc:sldChg>
      <pc:sldChg chg="modSp add mod">
        <pc:chgData name="doc. RNDr. Ľubomír Šnajder PhD." userId="78b91d0d-1adb-4e95-969e-4880d6320f33" providerId="ADAL" clId="{E53D5C35-56BD-466B-91CF-92BD799F690B}" dt="2025-05-05T01:34:45.615" v="1886"/>
        <pc:sldMkLst>
          <pc:docMk/>
          <pc:sldMk cId="3747960297" sldId="376"/>
        </pc:sldMkLst>
      </pc:sldChg>
      <pc:sldChg chg="modSp add mod">
        <pc:chgData name="doc. RNDr. Ľubomír Šnajder PhD." userId="78b91d0d-1adb-4e95-969e-4880d6320f33" providerId="ADAL" clId="{E53D5C35-56BD-466B-91CF-92BD799F690B}" dt="2025-05-05T01:35:17.951" v="1894" actId="27636"/>
        <pc:sldMkLst>
          <pc:docMk/>
          <pc:sldMk cId="104029618" sldId="377"/>
        </pc:sldMkLst>
      </pc:sldChg>
      <pc:sldChg chg="modSp add mod">
        <pc:chgData name="doc. RNDr. Ľubomír Šnajder PhD." userId="78b91d0d-1adb-4e95-969e-4880d6320f33" providerId="ADAL" clId="{E53D5C35-56BD-466B-91CF-92BD799F690B}" dt="2025-05-05T01:36:10.437" v="1903" actId="27636"/>
        <pc:sldMkLst>
          <pc:docMk/>
          <pc:sldMk cId="2107893384" sldId="378"/>
        </pc:sldMkLst>
      </pc:sldChg>
      <pc:sldChg chg="addSp modSp add del mod modAnim">
        <pc:chgData name="doc. RNDr. Ľubomír Šnajder PhD." userId="78b91d0d-1adb-4e95-969e-4880d6320f33" providerId="ADAL" clId="{E53D5C35-56BD-466B-91CF-92BD799F690B}" dt="2025-05-05T01:33:51.497" v="1879" actId="47"/>
        <pc:sldMkLst>
          <pc:docMk/>
          <pc:sldMk cId="2418332723" sldId="379"/>
        </pc:sldMkLst>
      </pc:sldChg>
      <pc:sldChg chg="modSp add mod">
        <pc:chgData name="doc. RNDr. Ľubomír Šnajder PhD." userId="78b91d0d-1adb-4e95-969e-4880d6320f33" providerId="ADAL" clId="{E53D5C35-56BD-466B-91CF-92BD799F690B}" dt="2025-05-05T01:43:41.279" v="1964" actId="20577"/>
        <pc:sldMkLst>
          <pc:docMk/>
          <pc:sldMk cId="3418467528" sldId="379"/>
        </pc:sldMkLst>
      </pc:sldChg>
      <pc:sldChg chg="modSp add mod">
        <pc:chgData name="doc. RNDr. Ľubomír Šnajder PhD." userId="78b91d0d-1adb-4e95-969e-4880d6320f33" providerId="ADAL" clId="{E53D5C35-56BD-466B-91CF-92BD799F690B}" dt="2025-05-05T01:43:20.377" v="1961" actId="20577"/>
        <pc:sldMkLst>
          <pc:docMk/>
          <pc:sldMk cId="314402624" sldId="380"/>
        </pc:sldMkLst>
      </pc:sldChg>
      <pc:sldChg chg="modSp add mod">
        <pc:chgData name="doc. RNDr. Ľubomír Šnajder PhD." userId="78b91d0d-1adb-4e95-969e-4880d6320f33" providerId="ADAL" clId="{E53D5C35-56BD-466B-91CF-92BD799F690B}" dt="2025-05-05T01:44:40.787" v="1973" actId="14100"/>
        <pc:sldMkLst>
          <pc:docMk/>
          <pc:sldMk cId="311892427" sldId="381"/>
        </pc:sldMkLst>
      </pc:sldChg>
      <pc:sldChg chg="addSp delSp modSp add mod">
        <pc:chgData name="doc. RNDr. Ľubomír Šnajder PhD." userId="78b91d0d-1adb-4e95-969e-4880d6320f33" providerId="ADAL" clId="{E53D5C35-56BD-466B-91CF-92BD799F690B}" dt="2025-05-05T01:46:44.730" v="1987" actId="1076"/>
        <pc:sldMkLst>
          <pc:docMk/>
          <pc:sldMk cId="1147318386" sldId="382"/>
        </pc:sldMkLst>
      </pc:sldChg>
      <pc:sldChg chg="modSp add mod ord">
        <pc:chgData name="doc. RNDr. Ľubomír Šnajder PhD." userId="78b91d0d-1adb-4e95-969e-4880d6320f33" providerId="ADAL" clId="{E53D5C35-56BD-466B-91CF-92BD799F690B}" dt="2025-05-05T01:48:35.045" v="2004"/>
        <pc:sldMkLst>
          <pc:docMk/>
          <pc:sldMk cId="1216804832" sldId="383"/>
        </pc:sldMkLst>
      </pc:sldChg>
      <pc:sldChg chg="modSp add mod">
        <pc:chgData name="doc. RNDr. Ľubomír Šnajder PhD." userId="78b91d0d-1adb-4e95-969e-4880d6320f33" providerId="ADAL" clId="{E53D5C35-56BD-466B-91CF-92BD799F690B}" dt="2025-05-05T01:49:02.378" v="2009"/>
        <pc:sldMkLst>
          <pc:docMk/>
          <pc:sldMk cId="1686862820" sldId="384"/>
        </pc:sldMkLst>
      </pc:sldChg>
      <pc:sldChg chg="addSp modSp add">
        <pc:chgData name="doc. RNDr. Ľubomír Šnajder PhD." userId="78b91d0d-1adb-4e95-969e-4880d6320f33" providerId="ADAL" clId="{E53D5C35-56BD-466B-91CF-92BD799F690B}" dt="2025-05-05T01:49:31.544" v="2012"/>
        <pc:sldMkLst>
          <pc:docMk/>
          <pc:sldMk cId="1333862892" sldId="385"/>
        </pc:sldMkLst>
      </pc:sldChg>
      <pc:sldChg chg="modSp add mod ord">
        <pc:chgData name="doc. RNDr. Ľubomír Šnajder PhD." userId="78b91d0d-1adb-4e95-969e-4880d6320f33" providerId="ADAL" clId="{E53D5C35-56BD-466B-91CF-92BD799F690B}" dt="2025-05-05T01:51:53.296" v="2039" actId="27636"/>
        <pc:sldMkLst>
          <pc:docMk/>
          <pc:sldMk cId="857584776" sldId="386"/>
        </pc:sldMkLst>
      </pc:sldChg>
      <pc:sldChg chg="addSp modSp add mod">
        <pc:chgData name="doc. RNDr. Ľubomír Šnajder PhD." userId="78b91d0d-1adb-4e95-969e-4880d6320f33" providerId="ADAL" clId="{E53D5C35-56BD-466B-91CF-92BD799F690B}" dt="2025-05-05T01:55:26.323" v="2112" actId="404"/>
        <pc:sldMkLst>
          <pc:docMk/>
          <pc:sldMk cId="1436549238" sldId="387"/>
        </pc:sldMkLst>
      </pc:sldChg>
      <pc:sldChg chg="modSp add mod">
        <pc:chgData name="doc. RNDr. Ľubomír Šnajder PhD." userId="78b91d0d-1adb-4e95-969e-4880d6320f33" providerId="ADAL" clId="{E53D5C35-56BD-466B-91CF-92BD799F690B}" dt="2025-05-05T01:58:44.195" v="2137" actId="20577"/>
        <pc:sldMkLst>
          <pc:docMk/>
          <pc:sldMk cId="2681719795" sldId="388"/>
        </pc:sldMkLst>
      </pc:sldChg>
      <pc:sldChg chg="modSp add mod">
        <pc:chgData name="doc. RNDr. Ľubomír Šnajder PhD." userId="78b91d0d-1adb-4e95-969e-4880d6320f33" providerId="ADAL" clId="{E53D5C35-56BD-466B-91CF-92BD799F690B}" dt="2025-05-05T02:03:41.918" v="2228" actId="207"/>
        <pc:sldMkLst>
          <pc:docMk/>
          <pc:sldMk cId="2804293285" sldId="389"/>
        </pc:sldMkLst>
      </pc:sldChg>
      <pc:sldChg chg="modSp add mod">
        <pc:chgData name="doc. RNDr. Ľubomír Šnajder PhD." userId="78b91d0d-1adb-4e95-969e-4880d6320f33" providerId="ADAL" clId="{E53D5C35-56BD-466B-91CF-92BD799F690B}" dt="2025-05-05T02:05:15.037" v="2236" actId="20577"/>
        <pc:sldMkLst>
          <pc:docMk/>
          <pc:sldMk cId="3989320233" sldId="390"/>
        </pc:sldMkLst>
      </pc:sldChg>
      <pc:sldChg chg="modSp add mod">
        <pc:chgData name="doc. RNDr. Ľubomír Šnajder PhD." userId="78b91d0d-1adb-4e95-969e-4880d6320f33" providerId="ADAL" clId="{E53D5C35-56BD-466B-91CF-92BD799F690B}" dt="2025-05-05T02:06:03.761" v="2269" actId="120"/>
        <pc:sldMkLst>
          <pc:docMk/>
          <pc:sldMk cId="2598311143" sldId="391"/>
        </pc:sldMkLst>
      </pc:sldChg>
      <pc:sldChg chg="modSp add mod">
        <pc:chgData name="doc. RNDr. Ľubomír Šnajder PhD." userId="78b91d0d-1adb-4e95-969e-4880d6320f33" providerId="ADAL" clId="{E53D5C35-56BD-466B-91CF-92BD799F690B}" dt="2025-05-05T02:06:43.992" v="2272" actId="404"/>
        <pc:sldMkLst>
          <pc:docMk/>
          <pc:sldMk cId="3174591257" sldId="392"/>
        </pc:sldMkLst>
      </pc:sldChg>
      <pc:sldChg chg="modSp add mod">
        <pc:chgData name="doc. RNDr. Ľubomír Šnajder PhD." userId="78b91d0d-1adb-4e95-969e-4880d6320f33" providerId="ADAL" clId="{E53D5C35-56BD-466B-91CF-92BD799F690B}" dt="2025-05-05T02:07:12.865" v="2274"/>
        <pc:sldMkLst>
          <pc:docMk/>
          <pc:sldMk cId="1205784785" sldId="393"/>
        </pc:sldMkLst>
      </pc:sldChg>
      <pc:sldChg chg="modSp add mod">
        <pc:chgData name="doc. RNDr. Ľubomír Šnajder PhD." userId="78b91d0d-1adb-4e95-969e-4880d6320f33" providerId="ADAL" clId="{E53D5C35-56BD-466B-91CF-92BD799F690B}" dt="2025-05-05T02:07:39.085" v="2276"/>
        <pc:sldMkLst>
          <pc:docMk/>
          <pc:sldMk cId="3511659321" sldId="394"/>
        </pc:sldMkLst>
      </pc:sldChg>
      <pc:sldChg chg="modSp add mod">
        <pc:chgData name="doc. RNDr. Ľubomír Šnajder PhD." userId="78b91d0d-1adb-4e95-969e-4880d6320f33" providerId="ADAL" clId="{E53D5C35-56BD-466B-91CF-92BD799F690B}" dt="2025-05-05T02:08:19.144" v="2299"/>
        <pc:sldMkLst>
          <pc:docMk/>
          <pc:sldMk cId="3852942477" sldId="395"/>
        </pc:sldMkLst>
      </pc:sldChg>
    </pc:docChg>
  </pc:docChgLst>
  <pc:docChgLst>
    <pc:chgData name="doc. RNDr. Ľubomír Šnajder PhD." userId="78b91d0d-1adb-4e95-969e-4880d6320f33" providerId="ADAL" clId="{529E7577-CCED-4499-AA48-2ACE70C84AF6}"/>
    <pc:docChg chg="undo custSel delSld modSld">
      <pc:chgData name="doc. RNDr. Ľubomír Šnajder PhD." userId="78b91d0d-1adb-4e95-969e-4880d6320f33" providerId="ADAL" clId="{529E7577-CCED-4499-AA48-2ACE70C84AF6}" dt="2025-06-03T23:34:25.203" v="153" actId="20577"/>
      <pc:docMkLst>
        <pc:docMk/>
      </pc:docMkLst>
      <pc:sldChg chg="delSp modSp mod">
        <pc:chgData name="doc. RNDr. Ľubomír Šnajder PhD." userId="78b91d0d-1adb-4e95-969e-4880d6320f33" providerId="ADAL" clId="{529E7577-CCED-4499-AA48-2ACE70C84AF6}" dt="2025-06-03T23:31:04.386" v="42" actId="948"/>
        <pc:sldMkLst>
          <pc:docMk/>
          <pc:sldMk cId="2056171862" sldId="256"/>
        </pc:sldMkLst>
        <pc:spChg chg="mod">
          <ac:chgData name="doc. RNDr. Ľubomír Šnajder PhD." userId="78b91d0d-1adb-4e95-969e-4880d6320f33" providerId="ADAL" clId="{529E7577-CCED-4499-AA48-2ACE70C84AF6}" dt="2025-06-03T23:31:04.386" v="42" actId="948"/>
          <ac:spMkLst>
            <pc:docMk/>
            <pc:sldMk cId="2056171862" sldId="256"/>
            <ac:spMk id="2" creationId="{C15EC3F0-9542-F58A-E60C-6B1ADF9F6F5F}"/>
          </ac:spMkLst>
        </pc:spChg>
        <pc:spChg chg="mod">
          <ac:chgData name="doc. RNDr. Ľubomír Šnajder PhD." userId="78b91d0d-1adb-4e95-969e-4880d6320f33" providerId="ADAL" clId="{529E7577-CCED-4499-AA48-2ACE70C84AF6}" dt="2025-06-03T23:30:35.726" v="40" actId="20577"/>
          <ac:spMkLst>
            <pc:docMk/>
            <pc:sldMk cId="2056171862" sldId="256"/>
            <ac:spMk id="3" creationId="{157A22CF-B464-BC88-7E86-4470BDBF3807}"/>
          </ac:spMkLst>
        </pc:spChg>
        <pc:picChg chg="del">
          <ac:chgData name="doc. RNDr. Ľubomír Šnajder PhD." userId="78b91d0d-1adb-4e95-969e-4880d6320f33" providerId="ADAL" clId="{529E7577-CCED-4499-AA48-2ACE70C84AF6}" dt="2025-06-03T23:30:03.920" v="0" actId="478"/>
          <ac:picMkLst>
            <pc:docMk/>
            <pc:sldMk cId="2056171862" sldId="256"/>
            <ac:picMk id="4" creationId="{0ED13605-3CE7-3F8B-9732-FFD7D8A89547}"/>
          </ac:picMkLst>
        </pc:picChg>
      </pc:sldChg>
      <pc:sldChg chg="del">
        <pc:chgData name="doc. RNDr. Ľubomír Šnajder PhD." userId="78b91d0d-1adb-4e95-969e-4880d6320f33" providerId="ADAL" clId="{529E7577-CCED-4499-AA48-2ACE70C84AF6}" dt="2025-06-03T23:31:19.566" v="43" actId="47"/>
        <pc:sldMkLst>
          <pc:docMk/>
          <pc:sldMk cId="3942206107" sldId="295"/>
        </pc:sldMkLst>
      </pc:sldChg>
      <pc:sldChg chg="modSp mod">
        <pc:chgData name="doc. RNDr. Ľubomír Šnajder PhD." userId="78b91d0d-1adb-4e95-969e-4880d6320f33" providerId="ADAL" clId="{529E7577-CCED-4499-AA48-2ACE70C84AF6}" dt="2025-06-03T23:34:25.203" v="153" actId="20577"/>
        <pc:sldMkLst>
          <pc:docMk/>
          <pc:sldMk cId="3642518855" sldId="330"/>
        </pc:sldMkLst>
        <pc:spChg chg="mod">
          <ac:chgData name="doc. RNDr. Ľubomír Šnajder PhD." userId="78b91d0d-1adb-4e95-969e-4880d6320f33" providerId="ADAL" clId="{529E7577-CCED-4499-AA48-2ACE70C84AF6}" dt="2025-06-03T23:33:28.671" v="123" actId="20577"/>
          <ac:spMkLst>
            <pc:docMk/>
            <pc:sldMk cId="3642518855" sldId="330"/>
            <ac:spMk id="2" creationId="{A58A907A-38A1-0634-22FE-D3D8A98206C8}"/>
          </ac:spMkLst>
        </pc:spChg>
        <pc:spChg chg="mod">
          <ac:chgData name="doc. RNDr. Ľubomír Šnajder PhD." userId="78b91d0d-1adb-4e95-969e-4880d6320f33" providerId="ADAL" clId="{529E7577-CCED-4499-AA48-2ACE70C84AF6}" dt="2025-06-03T23:34:25.203" v="153" actId="20577"/>
          <ac:spMkLst>
            <pc:docMk/>
            <pc:sldMk cId="3642518855" sldId="330"/>
            <ac:spMk id="3" creationId="{CA74AB20-A159-9F69-A76A-78086D744935}"/>
          </ac:spMkLst>
        </pc:spChg>
      </pc:sldChg>
      <pc:sldChg chg="del">
        <pc:chgData name="doc. RNDr. Ľubomír Šnajder PhD." userId="78b91d0d-1adb-4e95-969e-4880d6320f33" providerId="ADAL" clId="{529E7577-CCED-4499-AA48-2ACE70C84AF6}" dt="2025-06-03T23:31:19.566" v="43" actId="47"/>
        <pc:sldMkLst>
          <pc:docMk/>
          <pc:sldMk cId="919037556" sldId="331"/>
        </pc:sldMkLst>
      </pc:sldChg>
      <pc:sldChg chg="del">
        <pc:chgData name="doc. RNDr. Ľubomír Šnajder PhD." userId="78b91d0d-1adb-4e95-969e-4880d6320f33" providerId="ADAL" clId="{529E7577-CCED-4499-AA48-2ACE70C84AF6}" dt="2025-06-03T23:31:19.566" v="43" actId="47"/>
        <pc:sldMkLst>
          <pc:docMk/>
          <pc:sldMk cId="2064138557" sldId="333"/>
        </pc:sldMkLst>
      </pc:sldChg>
      <pc:sldChg chg="del">
        <pc:chgData name="doc. RNDr. Ľubomír Šnajder PhD." userId="78b91d0d-1adb-4e95-969e-4880d6320f33" providerId="ADAL" clId="{529E7577-CCED-4499-AA48-2ACE70C84AF6}" dt="2025-06-03T23:31:19.566" v="43" actId="47"/>
        <pc:sldMkLst>
          <pc:docMk/>
          <pc:sldMk cId="2746146700" sldId="334"/>
        </pc:sldMkLst>
      </pc:sldChg>
      <pc:sldChg chg="del">
        <pc:chgData name="doc. RNDr. Ľubomír Šnajder PhD." userId="78b91d0d-1adb-4e95-969e-4880d6320f33" providerId="ADAL" clId="{529E7577-CCED-4499-AA48-2ACE70C84AF6}" dt="2025-06-03T23:31:19.566" v="43" actId="47"/>
        <pc:sldMkLst>
          <pc:docMk/>
          <pc:sldMk cId="3269314015" sldId="337"/>
        </pc:sldMkLst>
      </pc:sldChg>
      <pc:sldChg chg="del">
        <pc:chgData name="doc. RNDr. Ľubomír Šnajder PhD." userId="78b91d0d-1adb-4e95-969e-4880d6320f33" providerId="ADAL" clId="{529E7577-CCED-4499-AA48-2ACE70C84AF6}" dt="2025-06-03T23:31:19.566" v="43" actId="47"/>
        <pc:sldMkLst>
          <pc:docMk/>
          <pc:sldMk cId="2760065534" sldId="338"/>
        </pc:sldMkLst>
      </pc:sldChg>
      <pc:sldChg chg="del">
        <pc:chgData name="doc. RNDr. Ľubomír Šnajder PhD." userId="78b91d0d-1adb-4e95-969e-4880d6320f33" providerId="ADAL" clId="{529E7577-CCED-4499-AA48-2ACE70C84AF6}" dt="2025-06-03T23:31:19.566" v="43" actId="47"/>
        <pc:sldMkLst>
          <pc:docMk/>
          <pc:sldMk cId="453031600" sldId="339"/>
        </pc:sldMkLst>
      </pc:sldChg>
      <pc:sldChg chg="del">
        <pc:chgData name="doc. RNDr. Ľubomír Šnajder PhD." userId="78b91d0d-1adb-4e95-969e-4880d6320f33" providerId="ADAL" clId="{529E7577-CCED-4499-AA48-2ACE70C84AF6}" dt="2025-06-03T23:31:19.566" v="43" actId="47"/>
        <pc:sldMkLst>
          <pc:docMk/>
          <pc:sldMk cId="3233066875" sldId="340"/>
        </pc:sldMkLst>
      </pc:sldChg>
      <pc:sldChg chg="del">
        <pc:chgData name="doc. RNDr. Ľubomír Šnajder PhD." userId="78b91d0d-1adb-4e95-969e-4880d6320f33" providerId="ADAL" clId="{529E7577-CCED-4499-AA48-2ACE70C84AF6}" dt="2025-06-03T23:31:19.566" v="43" actId="47"/>
        <pc:sldMkLst>
          <pc:docMk/>
          <pc:sldMk cId="3163347135" sldId="342"/>
        </pc:sldMkLst>
      </pc:sldChg>
      <pc:sldChg chg="del">
        <pc:chgData name="doc. RNDr. Ľubomír Šnajder PhD." userId="78b91d0d-1adb-4e95-969e-4880d6320f33" providerId="ADAL" clId="{529E7577-CCED-4499-AA48-2ACE70C84AF6}" dt="2025-06-03T23:31:19.566" v="43" actId="47"/>
        <pc:sldMkLst>
          <pc:docMk/>
          <pc:sldMk cId="2977221971" sldId="343"/>
        </pc:sldMkLst>
      </pc:sldChg>
      <pc:sldChg chg="del">
        <pc:chgData name="doc. RNDr. Ľubomír Šnajder PhD." userId="78b91d0d-1adb-4e95-969e-4880d6320f33" providerId="ADAL" clId="{529E7577-CCED-4499-AA48-2ACE70C84AF6}" dt="2025-06-03T23:31:19.566" v="43" actId="47"/>
        <pc:sldMkLst>
          <pc:docMk/>
          <pc:sldMk cId="3844443421" sldId="344"/>
        </pc:sldMkLst>
      </pc:sldChg>
      <pc:sldChg chg="del">
        <pc:chgData name="doc. RNDr. Ľubomír Šnajder PhD." userId="78b91d0d-1adb-4e95-969e-4880d6320f33" providerId="ADAL" clId="{529E7577-CCED-4499-AA48-2ACE70C84AF6}" dt="2025-06-03T23:31:19.566" v="43" actId="47"/>
        <pc:sldMkLst>
          <pc:docMk/>
          <pc:sldMk cId="4127738905" sldId="346"/>
        </pc:sldMkLst>
      </pc:sldChg>
      <pc:sldChg chg="del">
        <pc:chgData name="doc. RNDr. Ľubomír Šnajder PhD." userId="78b91d0d-1adb-4e95-969e-4880d6320f33" providerId="ADAL" clId="{529E7577-CCED-4499-AA48-2ACE70C84AF6}" dt="2025-06-03T23:31:19.566" v="43" actId="47"/>
        <pc:sldMkLst>
          <pc:docMk/>
          <pc:sldMk cId="125308614" sldId="347"/>
        </pc:sldMkLst>
      </pc:sldChg>
      <pc:sldChg chg="del">
        <pc:chgData name="doc. RNDr. Ľubomír Šnajder PhD." userId="78b91d0d-1adb-4e95-969e-4880d6320f33" providerId="ADAL" clId="{529E7577-CCED-4499-AA48-2ACE70C84AF6}" dt="2025-06-03T23:31:19.566" v="43" actId="47"/>
        <pc:sldMkLst>
          <pc:docMk/>
          <pc:sldMk cId="132716510" sldId="348"/>
        </pc:sldMkLst>
      </pc:sldChg>
      <pc:sldChg chg="del">
        <pc:chgData name="doc. RNDr. Ľubomír Šnajder PhD." userId="78b91d0d-1adb-4e95-969e-4880d6320f33" providerId="ADAL" clId="{529E7577-CCED-4499-AA48-2ACE70C84AF6}" dt="2025-06-03T23:31:19.566" v="43" actId="47"/>
        <pc:sldMkLst>
          <pc:docMk/>
          <pc:sldMk cId="851474410" sldId="349"/>
        </pc:sldMkLst>
      </pc:sldChg>
      <pc:sldChg chg="del">
        <pc:chgData name="doc. RNDr. Ľubomír Šnajder PhD." userId="78b91d0d-1adb-4e95-969e-4880d6320f33" providerId="ADAL" clId="{529E7577-CCED-4499-AA48-2ACE70C84AF6}" dt="2025-06-03T23:31:19.566" v="43" actId="47"/>
        <pc:sldMkLst>
          <pc:docMk/>
          <pc:sldMk cId="392187524" sldId="350"/>
        </pc:sldMkLst>
      </pc:sldChg>
      <pc:sldChg chg="del">
        <pc:chgData name="doc. RNDr. Ľubomír Šnajder PhD." userId="78b91d0d-1adb-4e95-969e-4880d6320f33" providerId="ADAL" clId="{529E7577-CCED-4499-AA48-2ACE70C84AF6}" dt="2025-06-03T23:31:19.566" v="43" actId="47"/>
        <pc:sldMkLst>
          <pc:docMk/>
          <pc:sldMk cId="617056000" sldId="355"/>
        </pc:sldMkLst>
      </pc:sldChg>
      <pc:sldChg chg="del">
        <pc:chgData name="doc. RNDr. Ľubomír Šnajder PhD." userId="78b91d0d-1adb-4e95-969e-4880d6320f33" providerId="ADAL" clId="{529E7577-CCED-4499-AA48-2ACE70C84AF6}" dt="2025-06-03T23:31:19.566" v="43" actId="47"/>
        <pc:sldMkLst>
          <pc:docMk/>
          <pc:sldMk cId="2217538121" sldId="357"/>
        </pc:sldMkLst>
      </pc:sldChg>
      <pc:sldChg chg="del">
        <pc:chgData name="doc. RNDr. Ľubomír Šnajder PhD." userId="78b91d0d-1adb-4e95-969e-4880d6320f33" providerId="ADAL" clId="{529E7577-CCED-4499-AA48-2ACE70C84AF6}" dt="2025-06-03T23:31:19.566" v="43" actId="47"/>
        <pc:sldMkLst>
          <pc:docMk/>
          <pc:sldMk cId="222426703" sldId="358"/>
        </pc:sldMkLst>
      </pc:sldChg>
      <pc:sldChg chg="del">
        <pc:chgData name="doc. RNDr. Ľubomír Šnajder PhD." userId="78b91d0d-1adb-4e95-969e-4880d6320f33" providerId="ADAL" clId="{529E7577-CCED-4499-AA48-2ACE70C84AF6}" dt="2025-06-03T23:31:19.566" v="43" actId="47"/>
        <pc:sldMkLst>
          <pc:docMk/>
          <pc:sldMk cId="2855371503" sldId="359"/>
        </pc:sldMkLst>
      </pc:sldChg>
      <pc:sldChg chg="del">
        <pc:chgData name="doc. RNDr. Ľubomír Šnajder PhD." userId="78b91d0d-1adb-4e95-969e-4880d6320f33" providerId="ADAL" clId="{529E7577-CCED-4499-AA48-2ACE70C84AF6}" dt="2025-06-03T23:31:19.566" v="43" actId="47"/>
        <pc:sldMkLst>
          <pc:docMk/>
          <pc:sldMk cId="457282013" sldId="360"/>
        </pc:sldMkLst>
      </pc:sldChg>
      <pc:sldChg chg="del">
        <pc:chgData name="doc. RNDr. Ľubomír Šnajder PhD." userId="78b91d0d-1adb-4e95-969e-4880d6320f33" providerId="ADAL" clId="{529E7577-CCED-4499-AA48-2ACE70C84AF6}" dt="2025-06-03T23:31:19.566" v="43" actId="47"/>
        <pc:sldMkLst>
          <pc:docMk/>
          <pc:sldMk cId="2916481748" sldId="361"/>
        </pc:sldMkLst>
      </pc:sldChg>
      <pc:sldChg chg="del">
        <pc:chgData name="doc. RNDr. Ľubomír Šnajder PhD." userId="78b91d0d-1adb-4e95-969e-4880d6320f33" providerId="ADAL" clId="{529E7577-CCED-4499-AA48-2ACE70C84AF6}" dt="2025-06-03T23:31:19.566" v="43" actId="47"/>
        <pc:sldMkLst>
          <pc:docMk/>
          <pc:sldMk cId="21510040" sldId="362"/>
        </pc:sldMkLst>
      </pc:sldChg>
      <pc:sldChg chg="del">
        <pc:chgData name="doc. RNDr. Ľubomír Šnajder PhD." userId="78b91d0d-1adb-4e95-969e-4880d6320f33" providerId="ADAL" clId="{529E7577-CCED-4499-AA48-2ACE70C84AF6}" dt="2025-06-03T23:31:19.566" v="43" actId="47"/>
        <pc:sldMkLst>
          <pc:docMk/>
          <pc:sldMk cId="2746046320" sldId="363"/>
        </pc:sldMkLst>
      </pc:sldChg>
      <pc:sldChg chg="del">
        <pc:chgData name="doc. RNDr. Ľubomír Šnajder PhD." userId="78b91d0d-1adb-4e95-969e-4880d6320f33" providerId="ADAL" clId="{529E7577-CCED-4499-AA48-2ACE70C84AF6}" dt="2025-06-03T23:31:19.566" v="43" actId="47"/>
        <pc:sldMkLst>
          <pc:docMk/>
          <pc:sldMk cId="2072016941" sldId="367"/>
        </pc:sldMkLst>
      </pc:sldChg>
      <pc:sldChg chg="del">
        <pc:chgData name="doc. RNDr. Ľubomír Šnajder PhD." userId="78b91d0d-1adb-4e95-969e-4880d6320f33" providerId="ADAL" clId="{529E7577-CCED-4499-AA48-2ACE70C84AF6}" dt="2025-06-03T23:31:19.566" v="43" actId="47"/>
        <pc:sldMkLst>
          <pc:docMk/>
          <pc:sldMk cId="915174640" sldId="369"/>
        </pc:sldMkLst>
      </pc:sldChg>
      <pc:sldChg chg="del">
        <pc:chgData name="doc. RNDr. Ľubomír Šnajder PhD." userId="78b91d0d-1adb-4e95-969e-4880d6320f33" providerId="ADAL" clId="{529E7577-CCED-4499-AA48-2ACE70C84AF6}" dt="2025-06-03T23:31:19.566" v="43" actId="47"/>
        <pc:sldMkLst>
          <pc:docMk/>
          <pc:sldMk cId="2528067147" sldId="370"/>
        </pc:sldMkLst>
      </pc:sldChg>
      <pc:sldChg chg="del">
        <pc:chgData name="doc. RNDr. Ľubomír Šnajder PhD." userId="78b91d0d-1adb-4e95-969e-4880d6320f33" providerId="ADAL" clId="{529E7577-CCED-4499-AA48-2ACE70C84AF6}" dt="2025-06-03T23:31:19.566" v="43" actId="47"/>
        <pc:sldMkLst>
          <pc:docMk/>
          <pc:sldMk cId="3750660872" sldId="371"/>
        </pc:sldMkLst>
      </pc:sldChg>
      <pc:sldChg chg="del">
        <pc:chgData name="doc. RNDr. Ľubomír Šnajder PhD." userId="78b91d0d-1adb-4e95-969e-4880d6320f33" providerId="ADAL" clId="{529E7577-CCED-4499-AA48-2ACE70C84AF6}" dt="2025-06-03T23:31:19.566" v="43" actId="47"/>
        <pc:sldMkLst>
          <pc:docMk/>
          <pc:sldMk cId="62522482" sldId="372"/>
        </pc:sldMkLst>
      </pc:sldChg>
      <pc:sldChg chg="del">
        <pc:chgData name="doc. RNDr. Ľubomír Šnajder PhD." userId="78b91d0d-1adb-4e95-969e-4880d6320f33" providerId="ADAL" clId="{529E7577-CCED-4499-AA48-2ACE70C84AF6}" dt="2025-06-03T23:31:19.566" v="43" actId="47"/>
        <pc:sldMkLst>
          <pc:docMk/>
          <pc:sldMk cId="2559345250" sldId="373"/>
        </pc:sldMkLst>
      </pc:sldChg>
      <pc:sldChg chg="del">
        <pc:chgData name="doc. RNDr. Ľubomír Šnajder PhD." userId="78b91d0d-1adb-4e95-969e-4880d6320f33" providerId="ADAL" clId="{529E7577-CCED-4499-AA48-2ACE70C84AF6}" dt="2025-06-03T23:31:19.566" v="43" actId="47"/>
        <pc:sldMkLst>
          <pc:docMk/>
          <pc:sldMk cId="4003738381" sldId="374"/>
        </pc:sldMkLst>
      </pc:sldChg>
      <pc:sldChg chg="del">
        <pc:chgData name="doc. RNDr. Ľubomír Šnajder PhD." userId="78b91d0d-1adb-4e95-969e-4880d6320f33" providerId="ADAL" clId="{529E7577-CCED-4499-AA48-2ACE70C84AF6}" dt="2025-06-03T23:31:19.566" v="43" actId="47"/>
        <pc:sldMkLst>
          <pc:docMk/>
          <pc:sldMk cId="1323619022" sldId="375"/>
        </pc:sldMkLst>
      </pc:sldChg>
      <pc:sldChg chg="del">
        <pc:chgData name="doc. RNDr. Ľubomír Šnajder PhD." userId="78b91d0d-1adb-4e95-969e-4880d6320f33" providerId="ADAL" clId="{529E7577-CCED-4499-AA48-2ACE70C84AF6}" dt="2025-06-03T23:31:19.566" v="43" actId="47"/>
        <pc:sldMkLst>
          <pc:docMk/>
          <pc:sldMk cId="3747960297" sldId="376"/>
        </pc:sldMkLst>
      </pc:sldChg>
      <pc:sldChg chg="del">
        <pc:chgData name="doc. RNDr. Ľubomír Šnajder PhD." userId="78b91d0d-1adb-4e95-969e-4880d6320f33" providerId="ADAL" clId="{529E7577-CCED-4499-AA48-2ACE70C84AF6}" dt="2025-06-03T23:31:19.566" v="43" actId="47"/>
        <pc:sldMkLst>
          <pc:docMk/>
          <pc:sldMk cId="104029618" sldId="377"/>
        </pc:sldMkLst>
      </pc:sldChg>
      <pc:sldChg chg="del">
        <pc:chgData name="doc. RNDr. Ľubomír Šnajder PhD." userId="78b91d0d-1adb-4e95-969e-4880d6320f33" providerId="ADAL" clId="{529E7577-CCED-4499-AA48-2ACE70C84AF6}" dt="2025-06-03T23:31:19.566" v="43" actId="47"/>
        <pc:sldMkLst>
          <pc:docMk/>
          <pc:sldMk cId="2107893384" sldId="378"/>
        </pc:sldMkLst>
      </pc:sldChg>
      <pc:sldChg chg="del">
        <pc:chgData name="doc. RNDr. Ľubomír Šnajder PhD." userId="78b91d0d-1adb-4e95-969e-4880d6320f33" providerId="ADAL" clId="{529E7577-CCED-4499-AA48-2ACE70C84AF6}" dt="2025-06-03T23:31:19.566" v="43" actId="47"/>
        <pc:sldMkLst>
          <pc:docMk/>
          <pc:sldMk cId="3418467528" sldId="379"/>
        </pc:sldMkLst>
      </pc:sldChg>
      <pc:sldChg chg="del">
        <pc:chgData name="doc. RNDr. Ľubomír Šnajder PhD." userId="78b91d0d-1adb-4e95-969e-4880d6320f33" providerId="ADAL" clId="{529E7577-CCED-4499-AA48-2ACE70C84AF6}" dt="2025-06-03T23:31:19.566" v="43" actId="47"/>
        <pc:sldMkLst>
          <pc:docMk/>
          <pc:sldMk cId="314402624" sldId="380"/>
        </pc:sldMkLst>
      </pc:sldChg>
      <pc:sldChg chg="del">
        <pc:chgData name="doc. RNDr. Ľubomír Šnajder PhD." userId="78b91d0d-1adb-4e95-969e-4880d6320f33" providerId="ADAL" clId="{529E7577-CCED-4499-AA48-2ACE70C84AF6}" dt="2025-06-03T23:31:19.566" v="43" actId="47"/>
        <pc:sldMkLst>
          <pc:docMk/>
          <pc:sldMk cId="311892427" sldId="381"/>
        </pc:sldMkLst>
      </pc:sldChg>
      <pc:sldChg chg="del">
        <pc:chgData name="doc. RNDr. Ľubomír Šnajder PhD." userId="78b91d0d-1adb-4e95-969e-4880d6320f33" providerId="ADAL" clId="{529E7577-CCED-4499-AA48-2ACE70C84AF6}" dt="2025-06-03T23:31:19.566" v="43" actId="47"/>
        <pc:sldMkLst>
          <pc:docMk/>
          <pc:sldMk cId="1147318386" sldId="382"/>
        </pc:sldMkLst>
      </pc:sldChg>
      <pc:sldChg chg="del">
        <pc:chgData name="doc. RNDr. Ľubomír Šnajder PhD." userId="78b91d0d-1adb-4e95-969e-4880d6320f33" providerId="ADAL" clId="{529E7577-CCED-4499-AA48-2ACE70C84AF6}" dt="2025-06-03T23:31:19.566" v="43" actId="47"/>
        <pc:sldMkLst>
          <pc:docMk/>
          <pc:sldMk cId="1216804832" sldId="383"/>
        </pc:sldMkLst>
      </pc:sldChg>
      <pc:sldChg chg="del">
        <pc:chgData name="doc. RNDr. Ľubomír Šnajder PhD." userId="78b91d0d-1adb-4e95-969e-4880d6320f33" providerId="ADAL" clId="{529E7577-CCED-4499-AA48-2ACE70C84AF6}" dt="2025-06-03T23:31:19.566" v="43" actId="47"/>
        <pc:sldMkLst>
          <pc:docMk/>
          <pc:sldMk cId="1686862820" sldId="384"/>
        </pc:sldMkLst>
      </pc:sldChg>
      <pc:sldChg chg="del">
        <pc:chgData name="doc. RNDr. Ľubomír Šnajder PhD." userId="78b91d0d-1adb-4e95-969e-4880d6320f33" providerId="ADAL" clId="{529E7577-CCED-4499-AA48-2ACE70C84AF6}" dt="2025-06-03T23:31:19.566" v="43" actId="47"/>
        <pc:sldMkLst>
          <pc:docMk/>
          <pc:sldMk cId="1333862892" sldId="385"/>
        </pc:sldMkLst>
      </pc:sldChg>
      <pc:sldChg chg="del">
        <pc:chgData name="doc. RNDr. Ľubomír Šnajder PhD." userId="78b91d0d-1adb-4e95-969e-4880d6320f33" providerId="ADAL" clId="{529E7577-CCED-4499-AA48-2ACE70C84AF6}" dt="2025-06-03T23:31:19.566" v="43" actId="47"/>
        <pc:sldMkLst>
          <pc:docMk/>
          <pc:sldMk cId="857584776" sldId="386"/>
        </pc:sldMkLst>
      </pc:sldChg>
      <pc:sldChg chg="del">
        <pc:chgData name="doc. RNDr. Ľubomír Šnajder PhD." userId="78b91d0d-1adb-4e95-969e-4880d6320f33" providerId="ADAL" clId="{529E7577-CCED-4499-AA48-2ACE70C84AF6}" dt="2025-06-03T23:31:19.566" v="43" actId="47"/>
        <pc:sldMkLst>
          <pc:docMk/>
          <pc:sldMk cId="1436549238" sldId="387"/>
        </pc:sldMkLst>
      </pc:sldChg>
      <pc:sldChg chg="del">
        <pc:chgData name="doc. RNDr. Ľubomír Šnajder PhD." userId="78b91d0d-1adb-4e95-969e-4880d6320f33" providerId="ADAL" clId="{529E7577-CCED-4499-AA48-2ACE70C84AF6}" dt="2025-06-03T23:31:19.566" v="43" actId="47"/>
        <pc:sldMkLst>
          <pc:docMk/>
          <pc:sldMk cId="2681719795" sldId="388"/>
        </pc:sldMkLst>
      </pc:sldChg>
      <pc:sldChg chg="del">
        <pc:chgData name="doc. RNDr. Ľubomír Šnajder PhD." userId="78b91d0d-1adb-4e95-969e-4880d6320f33" providerId="ADAL" clId="{529E7577-CCED-4499-AA48-2ACE70C84AF6}" dt="2025-06-03T23:31:19.566" v="43" actId="47"/>
        <pc:sldMkLst>
          <pc:docMk/>
          <pc:sldMk cId="2804293285" sldId="389"/>
        </pc:sldMkLst>
      </pc:sldChg>
      <pc:sldChg chg="del">
        <pc:chgData name="doc. RNDr. Ľubomír Šnajder PhD." userId="78b91d0d-1adb-4e95-969e-4880d6320f33" providerId="ADAL" clId="{529E7577-CCED-4499-AA48-2ACE70C84AF6}" dt="2025-06-03T23:31:19.566" v="43" actId="47"/>
        <pc:sldMkLst>
          <pc:docMk/>
          <pc:sldMk cId="3989320233" sldId="390"/>
        </pc:sldMkLst>
      </pc:sldChg>
      <pc:sldChg chg="del">
        <pc:chgData name="doc. RNDr. Ľubomír Šnajder PhD." userId="78b91d0d-1adb-4e95-969e-4880d6320f33" providerId="ADAL" clId="{529E7577-CCED-4499-AA48-2ACE70C84AF6}" dt="2025-06-03T23:31:19.566" v="43" actId="47"/>
        <pc:sldMkLst>
          <pc:docMk/>
          <pc:sldMk cId="2598311143" sldId="391"/>
        </pc:sldMkLst>
      </pc:sldChg>
      <pc:sldChg chg="del">
        <pc:chgData name="doc. RNDr. Ľubomír Šnajder PhD." userId="78b91d0d-1adb-4e95-969e-4880d6320f33" providerId="ADAL" clId="{529E7577-CCED-4499-AA48-2ACE70C84AF6}" dt="2025-06-03T23:31:19.566" v="43" actId="47"/>
        <pc:sldMkLst>
          <pc:docMk/>
          <pc:sldMk cId="3174591257" sldId="392"/>
        </pc:sldMkLst>
      </pc:sldChg>
      <pc:sldChg chg="del">
        <pc:chgData name="doc. RNDr. Ľubomír Šnajder PhD." userId="78b91d0d-1adb-4e95-969e-4880d6320f33" providerId="ADAL" clId="{529E7577-CCED-4499-AA48-2ACE70C84AF6}" dt="2025-06-03T23:31:19.566" v="43" actId="47"/>
        <pc:sldMkLst>
          <pc:docMk/>
          <pc:sldMk cId="1205784785" sldId="393"/>
        </pc:sldMkLst>
      </pc:sldChg>
      <pc:sldChg chg="del">
        <pc:chgData name="doc. RNDr. Ľubomír Šnajder PhD." userId="78b91d0d-1adb-4e95-969e-4880d6320f33" providerId="ADAL" clId="{529E7577-CCED-4499-AA48-2ACE70C84AF6}" dt="2025-06-03T23:31:19.566" v="43" actId="47"/>
        <pc:sldMkLst>
          <pc:docMk/>
          <pc:sldMk cId="3511659321" sldId="394"/>
        </pc:sldMkLst>
      </pc:sldChg>
      <pc:sldChg chg="del">
        <pc:chgData name="doc. RNDr. Ľubomír Šnajder PhD." userId="78b91d0d-1adb-4e95-969e-4880d6320f33" providerId="ADAL" clId="{529E7577-CCED-4499-AA48-2ACE70C84AF6}" dt="2025-06-03T23:31:19.566" v="43" actId="47"/>
        <pc:sldMkLst>
          <pc:docMk/>
          <pc:sldMk cId="3852942477" sldId="395"/>
        </pc:sldMkLst>
      </pc:sldChg>
      <pc:sldChg chg="del">
        <pc:chgData name="doc. RNDr. Ľubomír Šnajder PhD." userId="78b91d0d-1adb-4e95-969e-4880d6320f33" providerId="ADAL" clId="{529E7577-CCED-4499-AA48-2ACE70C84AF6}" dt="2025-06-03T23:31:19.566" v="43" actId="47"/>
        <pc:sldMkLst>
          <pc:docMk/>
          <pc:sldMk cId="1104348121" sldId="39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4F5F8-2F0E-4F4E-B3EC-8051A8740302}" type="datetimeFigureOut">
              <a:rPr lang="sk-SK" smtClean="0"/>
              <a:t>4. 6. 2025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5C145-B2DB-4B73-B810-D77A1E74EF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61241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Odpovede sa často budú odvolávať na definované pravidlá alebo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porovnanie s databázou obrázkov, 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ale v dnešnej dobe to počítače robia inak.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5C145-B2DB-4B73-B810-D77A1E74EF29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3995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5C145-B2DB-4B73-B810-D77A1E74EF29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51411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F643F-0002-8414-EE37-A5F954E54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0FBF85F4-8368-ED99-FBB8-2EE3B8CD5A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AABE7CFF-32B6-4584-592C-8D9195F969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D1E2A849-3F8E-1688-6AD8-979BBD5B69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5C145-B2DB-4B73-B810-D77A1E74EF29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16412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4B520F-650D-F9EE-B19B-BB177E226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7B1B8F65-F6D3-1F8D-29AE-4974A19F70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FA51CC80-CF87-9F84-37D9-6F1054FDBE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0CA58759-2135-DC0B-4DC1-AD7501DBE9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5C145-B2DB-4B73-B810-D77A1E74EF29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5081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D85024-6274-9879-008F-C2A8A524D3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481EDFB-1834-0A8B-18BD-F421C9D4A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2875164-52D6-D8A2-2B95-3AFF7BC60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A010-18C3-46DE-B6C7-C0B46155AC6A}" type="datetimeFigureOut">
              <a:rPr lang="sk-SK" smtClean="0"/>
              <a:t>4. 6. 2025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D1EFF42-8955-39C2-470D-06AFB05AF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F10C385-3FC0-A57E-1E1F-BA9D0B0D8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3832-41EF-4AC9-8503-ABE914F8C7E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30636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8A6CF0-7B15-4845-0F0B-AB0AA4D10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F17BF13A-5B60-5C6F-CC2F-C433E4CDB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0D14B90-FB07-2C89-887E-FC95B9CC3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A010-18C3-46DE-B6C7-C0B46155AC6A}" type="datetimeFigureOut">
              <a:rPr lang="sk-SK" smtClean="0"/>
              <a:t>4. 6. 2025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AD6F7FC-2FFE-A17A-2316-CCE69797B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803798C-7E84-C256-82D6-10CB4FC17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3832-41EF-4AC9-8503-ABE914F8C7E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54351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93255D77-2952-170E-C494-F217FC9C8C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DDEE3108-7A1D-731F-778C-8CC324ABA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DDE1C12-A9AE-2B23-4AC3-84A7EA8D1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A010-18C3-46DE-B6C7-C0B46155AC6A}" type="datetimeFigureOut">
              <a:rPr lang="sk-SK" smtClean="0"/>
              <a:t>4. 6. 2025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87120B5-538D-B2B7-1518-2A2E3A34C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B48086F-C784-DF34-6F1F-EB55C238B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3832-41EF-4AC9-8503-ABE914F8C7E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40676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55169D-0F2F-50A6-EF8D-F86D3FA49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EF5974B-D916-C59D-8185-1115AEEC1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4E9FD1F-0592-4892-15FB-86A418E1A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A010-18C3-46DE-B6C7-C0B46155AC6A}" type="datetimeFigureOut">
              <a:rPr lang="sk-SK" smtClean="0"/>
              <a:t>4. 6. 2025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9C176DF-22FC-04C6-9A72-699B049C3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F77C5DD-D5A8-3442-00CA-52DE99A42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3832-41EF-4AC9-8503-ABE914F8C7E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335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56C996-63DF-E358-1E09-2EAD384FE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DA83E73-ACDA-C83A-6F1E-A6E9F3C4D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D46B2E3-F45B-05C1-1CA5-87E2E0D5E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A010-18C3-46DE-B6C7-C0B46155AC6A}" type="datetimeFigureOut">
              <a:rPr lang="sk-SK" smtClean="0"/>
              <a:t>4. 6. 2025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D72848D-843F-5AA5-D414-268C75B2D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268821" cy="365125"/>
          </a:xfrm>
        </p:spPr>
        <p:txBody>
          <a:bodyPr/>
          <a:lstStyle/>
          <a:p>
            <a:r>
              <a:rPr lang="sk-SK" dirty="0"/>
              <a:t>KEGA 010UPJŠ-4/2024 Využitie umelej inteligencie vo vyučovaní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4A6ABC5-BE11-6A33-AF69-F2862E63E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3832-41EF-4AC9-8503-ABE914F8C7E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6209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74D5C5-1731-9F4C-3B82-2976668B8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57854BA-D6E1-80C9-520E-D02A80A11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0079216A-E58C-45F9-3817-A31361675F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2ACC934A-D696-59E4-1BFE-0A9ECF79F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A010-18C3-46DE-B6C7-C0B46155AC6A}" type="datetimeFigureOut">
              <a:rPr lang="sk-SK" smtClean="0"/>
              <a:t>4. 6. 2025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78132C15-F172-CEC6-32D0-5F6F04131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5FA2FCDB-1CA6-42B9-2E49-0306F94AA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3832-41EF-4AC9-8503-ABE914F8C7E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4603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692200-569B-8091-8995-1790AFC62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2DDA1C1-44B2-E54B-5CF8-C6BB9CE2F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384644E6-AE2F-8758-7712-ACDAD349AC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01FD33A-658A-078E-9849-8A009514DE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2C4D5C44-14F0-6594-B447-F25DBFD22F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4C11E854-CD2C-847B-C160-27AB67BCE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A010-18C3-46DE-B6C7-C0B46155AC6A}" type="datetimeFigureOut">
              <a:rPr lang="sk-SK" smtClean="0"/>
              <a:t>4. 6. 2025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CA5B8CE1-F139-77EC-8887-5A3019537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01F033CB-F3B4-DF77-CA9E-613FD00E8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3832-41EF-4AC9-8503-ABE914F8C7E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3598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2DAB2E-E448-C3A6-E77D-B287E171A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96E31A0D-0AD1-599B-B069-76CCE9B05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A010-18C3-46DE-B6C7-C0B46155AC6A}" type="datetimeFigureOut">
              <a:rPr lang="sk-SK" smtClean="0"/>
              <a:t>4. 6. 2025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36173B9F-BB74-C039-C657-A43FB5C0D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EDC5C11C-DD99-27BF-54F0-6257EC3E6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3832-41EF-4AC9-8503-ABE914F8C7E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8446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FB07D30A-0FC1-EA9B-DB23-020F71FC5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A010-18C3-46DE-B6C7-C0B46155AC6A}" type="datetimeFigureOut">
              <a:rPr lang="sk-SK" smtClean="0"/>
              <a:t>4. 6. 2025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A865F583-6118-E060-3AC4-7D5260597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7D043454-9807-3A2D-FC1C-7C37BECFF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3832-41EF-4AC9-8503-ABE914F8C7E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20284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17F662-8274-26F6-77D0-F9E8E3D85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CB2F0E6-0209-449A-F650-FB792E6CE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C23C942-DE0C-D05C-AE59-FCA515596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B1DDC173-47C4-3EC2-7667-3A27E4E8A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A010-18C3-46DE-B6C7-C0B46155AC6A}" type="datetimeFigureOut">
              <a:rPr lang="sk-SK" smtClean="0"/>
              <a:t>4. 6. 2025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EB96867-8E6C-5FCD-5000-2E5F6B24C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61007DB0-48B4-29B4-70A5-978108277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3832-41EF-4AC9-8503-ABE914F8C7E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9021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0DE9E1-220E-4B54-A5CD-011D8B423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234C9A3C-6424-ADF2-094D-AEAA154100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B7B0BE5-D0F5-45EE-A4DA-A4F2BB83B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95B9AB9B-DEEE-2FCF-0E69-E4426E800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A010-18C3-46DE-B6C7-C0B46155AC6A}" type="datetimeFigureOut">
              <a:rPr lang="sk-SK" smtClean="0"/>
              <a:t>4. 6. 2025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7EBFD57-BA6F-633D-0BA9-D9E693094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E1CDE911-33EB-ECBE-1696-3B4580C90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3832-41EF-4AC9-8503-ABE914F8C7E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49702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946F1233-447F-58A2-C318-550E005A4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4DCFC3D-191A-96C2-8D49-9F192355E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FE20030-8B76-7246-0EC6-DE4C6F9F33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EA010-18C3-46DE-B6C7-C0B46155AC6A}" type="datetimeFigureOut">
              <a:rPr lang="sk-SK" smtClean="0"/>
              <a:t>4. 6. 2025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D75A3F4-14B1-2F9E-07AB-25230EBC93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D1BF050-4475-843F-4624-048E08E8F5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13832-41EF-4AC9-8503-ABE914F8C7E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92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iunplugged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245F62-CCC4-49E4-B95B-EA6C1E790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15EC3F0-9542-F58A-E60C-6B1ADF9F6F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2271777"/>
            <a:ext cx="10909640" cy="1530095"/>
          </a:xfrm>
        </p:spPr>
        <p:txBody>
          <a:bodyPr anchor="b">
            <a:normAutofit/>
          </a:bodyPr>
          <a:lstStyle/>
          <a:p>
            <a:r>
              <a:rPr lang="sk-SK" sz="6100" dirty="0"/>
              <a:t>AI unplugged aktivity</a:t>
            </a:r>
            <a:br>
              <a:rPr lang="sk-SK" sz="6100" dirty="0"/>
            </a:br>
            <a:r>
              <a:rPr lang="sk-SK" sz="4000" dirty="0"/>
              <a:t>hlboké učenie, rozpoznávanie obrazov</a:t>
            </a:r>
            <a:endParaRPr lang="sk-SK" sz="61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57A22CF-B464-BC88-7E86-4470BDBF38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1" y="5660607"/>
            <a:ext cx="10909643" cy="726746"/>
          </a:xfrm>
        </p:spPr>
        <p:txBody>
          <a:bodyPr anchor="t">
            <a:normAutofit fontScale="92500" lnSpcReduction="10000"/>
          </a:bodyPr>
          <a:lstStyle/>
          <a:p>
            <a:r>
              <a:rPr lang="sk-SK" dirty="0"/>
              <a:t>Ľubomír Šnajder, Ján Guniš</a:t>
            </a:r>
          </a:p>
          <a:p>
            <a:r>
              <a:rPr lang="sk-SK" sz="1700" dirty="0"/>
              <a:t>KEGA 010UPJŠ-4/2024 Využitie umelej inteligencie vo vyučovaní</a:t>
            </a:r>
          </a:p>
          <a:p>
            <a:endParaRPr lang="sk-SK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6C0DD6B-6AA3-448F-9B99-8386295BC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550905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71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07AF3-FBB1-3D04-B06F-4559E1FE7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A8A4F2-1047-91A1-511F-6C0CE6EAA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Popis aktivity – alternatívy, rozšírenie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8D4C488-F332-6D24-F0CF-061FDD977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81765" cy="4351338"/>
          </a:xfrm>
        </p:spPr>
        <p:txBody>
          <a:bodyPr>
            <a:normAutofit/>
          </a:bodyPr>
          <a:lstStyle/>
          <a:p>
            <a:r>
              <a:rPr lang="sk-SK" dirty="0"/>
              <a:t>Žiaci môžu zopakovať aktivitu v rôznych rolách.</a:t>
            </a:r>
          </a:p>
          <a:p>
            <a:r>
              <a:rPr lang="sk-SK" dirty="0"/>
              <a:t>Je možné aby jednu rolu (vrstvu) hrali viacerí žiaci (napr. v roli B, rozpoznávanie jednotlivých tvarov – každý žiak by hral rolu jedného neurónu)</a:t>
            </a:r>
          </a:p>
          <a:p>
            <a:r>
              <a:rPr lang="sk-SK" dirty="0"/>
              <a:t>Následne rozdáme žiakom obrázky, ktoré nezapadajú do uvedených kategórií (napr. psa, semafor). </a:t>
            </a:r>
          </a:p>
          <a:p>
            <a:r>
              <a:rPr lang="sk-SK" dirty="0"/>
              <a:t>Otázka: Čo treba urobiť, aby UNS rozpoznávala psov?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43757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5A567-BB81-4A8B-00F7-C1FEECBA5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161D16-0009-D9AC-2538-98B1FA3D3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Popis aktivity – alternatívy, rozšírenie 2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A221164-76D3-C765-CCC7-C393C6E2F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81765" cy="4351338"/>
          </a:xfrm>
        </p:spPr>
        <p:txBody>
          <a:bodyPr>
            <a:normAutofit/>
          </a:bodyPr>
          <a:lstStyle/>
          <a:p>
            <a:r>
              <a:rPr lang="sk-SK" dirty="0"/>
              <a:t>Otázka: Čo treba urobiť, aby UNS rozpoznávala psov?</a:t>
            </a:r>
          </a:p>
          <a:p>
            <a:r>
              <a:rPr lang="sk-SK" dirty="0"/>
              <a:t>Odpoveď:</a:t>
            </a:r>
          </a:p>
          <a:p>
            <a:pPr lvl="1"/>
            <a:r>
              <a:rPr lang="sk-SK" dirty="0"/>
              <a:t>Zaviesť novú výstupnú kategóriu (pridať ďalší neurón do výstupnej vrstvy UNS)</a:t>
            </a:r>
          </a:p>
          <a:p>
            <a:pPr lvl="1"/>
            <a:r>
              <a:rPr lang="sk-SK" dirty="0"/>
              <a:t>Vyriešiť nepostačujúci počet charakteristík identifikovaných UNS</a:t>
            </a:r>
          </a:p>
          <a:p>
            <a:pPr lvl="2"/>
            <a:r>
              <a:rPr lang="sk-SK" dirty="0"/>
              <a:t>Pridať ďalšie charakteristiky (pridať ďalší neurón do vrstvy)</a:t>
            </a:r>
          </a:p>
          <a:p>
            <a:pPr lvl="2"/>
            <a:r>
              <a:rPr lang="sk-SK" dirty="0"/>
              <a:t>Skombinovať niekoľko charakteristík, aby vznikol zložitejší tvar (pridanie ďalšej vrstvy UNS)</a:t>
            </a:r>
          </a:p>
          <a:p>
            <a:pPr marL="457200" lvl="1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B1BD5013-9FAA-97CC-734F-8DDD7CEE4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764" y="4274924"/>
            <a:ext cx="6769122" cy="243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434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D6122-B6F8-2616-5782-3312A532E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3D1BF4-1907-2670-8605-AA36F1970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Záver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6BA444E-24EE-EE4A-2255-5FE1822C8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sz="2800" dirty="0">
                <a:cs typeface="Biome"/>
              </a:rPr>
              <a:t>UNS sa používajú na riešenie problémov, ktoré je ťažko popísať pomocou logických pravidiel</a:t>
            </a:r>
          </a:p>
          <a:p>
            <a:r>
              <a:rPr lang="sk-SK" dirty="0">
                <a:cs typeface="Biome"/>
              </a:rPr>
              <a:t>UNS analógia s NS človeka, každý umelý neurón spracováva rôzne vstupy a môže prenášať signál, pričom funguje ako kalkulačka – vynásobí vstupné hodnoty a váhy hrán, sčíta ich, porovná to s prahovou hodnotou a odovzdá výsledok</a:t>
            </a:r>
          </a:p>
          <a:p>
            <a:r>
              <a:rPr lang="sk-SK" sz="2800" dirty="0">
                <a:cs typeface="Biome"/>
              </a:rPr>
              <a:t>V praxi UNS využívajú</a:t>
            </a:r>
            <a:r>
              <a:rPr lang="sk-SK" dirty="0">
                <a:cs typeface="Biome"/>
              </a:rPr>
              <a:t> na rozpoznávanie obrazov milióny neurónov </a:t>
            </a:r>
            <a:br>
              <a:rPr lang="sk-SK" dirty="0">
                <a:cs typeface="Biome"/>
              </a:rPr>
            </a:br>
            <a:r>
              <a:rPr lang="sk-SK" dirty="0">
                <a:cs typeface="Biome"/>
              </a:rPr>
              <a:t>vo viacerých vrstvách</a:t>
            </a:r>
          </a:p>
          <a:p>
            <a:endParaRPr lang="sk-SK" sz="2800" dirty="0">
              <a:cs typeface="Biome"/>
            </a:endParaRPr>
          </a:p>
          <a:p>
            <a:pPr marL="0" indent="0">
              <a:buNone/>
            </a:pPr>
            <a:r>
              <a:rPr lang="sk-SK" dirty="0">
                <a:cs typeface="Biome"/>
              </a:rPr>
              <a:t>Zdroj: </a:t>
            </a:r>
            <a:r>
              <a:rPr lang="sk-SK" dirty="0">
                <a:hlinkClick r:id="rId2"/>
              </a:rPr>
              <a:t>https://www.aiunplugged.org/</a:t>
            </a:r>
            <a:endParaRPr lang="sk-SK" dirty="0"/>
          </a:p>
          <a:p>
            <a:pPr marL="0" indent="0">
              <a:buNone/>
            </a:pPr>
            <a:endParaRPr lang="sk-SK" sz="2800" dirty="0">
              <a:cs typeface="Biome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08187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8A907A-38A1-0634-22FE-D3D8A9820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Hlboké učenie – rozpoznávanie obrázkov pomocou umelých neurónových sietí (UNS)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A74AB20-A159-9F69-A76A-78086D744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/>
          </a:bodyPr>
          <a:lstStyle/>
          <a:p>
            <a:r>
              <a:rPr lang="sk-SK" dirty="0">
                <a:cs typeface="Biome"/>
              </a:rPr>
              <a:t>Cieľ aktivity: Vysvetliť princíp rozpoznávania obrázkov počítačom</a:t>
            </a:r>
          </a:p>
          <a:p>
            <a:r>
              <a:rPr lang="sk-SK" dirty="0">
                <a:cs typeface="Biome"/>
              </a:rPr>
              <a:t>Hlavné myšlienky:</a:t>
            </a:r>
          </a:p>
          <a:p>
            <a:pPr lvl="1"/>
            <a:r>
              <a:rPr lang="sk-SK" dirty="0">
                <a:cs typeface="Biome"/>
              </a:rPr>
              <a:t>UNS priraďujú vstupy k špecifickým výstupom, nespracované dáta sa klasifikujú priradením pojmov k objektom v obraze</a:t>
            </a:r>
          </a:p>
          <a:p>
            <a:pPr lvl="1"/>
            <a:r>
              <a:rPr lang="sk-SK" dirty="0">
                <a:cs typeface="Biome"/>
              </a:rPr>
              <a:t>UNS pozostávajú z rôznych abstrakčných vrstiev, ktoré dokážu identifikovať čoraz zložitejšie prvky</a:t>
            </a:r>
          </a:p>
          <a:p>
            <a:pPr lvl="1"/>
            <a:r>
              <a:rPr lang="sk-SK" dirty="0">
                <a:cs typeface="Biome"/>
              </a:rPr>
              <a:t>Triedy objektov, ktoré sa majú rozpoznať, musia byť pre systém AI už známe</a:t>
            </a:r>
          </a:p>
          <a:p>
            <a:endParaRPr lang="sk-SK" sz="2800" dirty="0">
              <a:cs typeface="Biome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42518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695A87-06C6-0EEF-2B6C-10664DA44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7FF582-31F6-D2C9-FC4B-523A63679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Hlboké učenie – rozpoznávanie obrázkov pomocou umelých neurónových sietí (UNS)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D38809D-7875-F91B-3DF5-49E07AC7B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662920" cy="4575175"/>
          </a:xfrm>
        </p:spPr>
        <p:txBody>
          <a:bodyPr>
            <a:normAutofit/>
          </a:bodyPr>
          <a:lstStyle/>
          <a:p>
            <a:r>
              <a:rPr lang="sk-SK" dirty="0">
                <a:cs typeface="Biome"/>
              </a:rPr>
              <a:t>Pomôcky: Fotografické karty domov, mačiek a áut </a:t>
            </a:r>
          </a:p>
          <a:p>
            <a:r>
              <a:rPr lang="sk-SK" dirty="0">
                <a:cs typeface="Biome"/>
              </a:rPr>
              <a:t>Postup: </a:t>
            </a:r>
          </a:p>
          <a:p>
            <a:pPr lvl="1"/>
            <a:r>
              <a:rPr lang="sk-SK" dirty="0">
                <a:cs typeface="Biome"/>
              </a:rPr>
              <a:t>Žiaci nasimulujú proces rozpoznávania obrázkov pomocou zjednodušenej UNS. </a:t>
            </a:r>
          </a:p>
          <a:p>
            <a:pPr lvl="1"/>
            <a:r>
              <a:rPr lang="sk-SK" dirty="0">
                <a:cs typeface="Biome"/>
              </a:rPr>
              <a:t>Prevezmú úlohy rôznych vrstiev. Extrahujú prvky z fotografie a klasifikujú obrázok. </a:t>
            </a:r>
          </a:p>
          <a:p>
            <a:pPr lvl="1"/>
            <a:r>
              <a:rPr lang="sk-SK" dirty="0">
                <a:cs typeface="Biome"/>
              </a:rPr>
              <a:t>Rozpoznajú limity systému a zvažujú aké úpravy UNS sú potrebné na dosiahnutie lepších výsledkov </a:t>
            </a:r>
          </a:p>
          <a:p>
            <a:endParaRPr lang="sk-SK" sz="2800" dirty="0">
              <a:cs typeface="Biome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32410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8C19E-0036-8E85-7842-F2EE37E5D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0FA191-87B9-3078-A88C-5AA5F676A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Kontext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2D15196-1AA3-DB34-7F00-E99C9DBA5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>
                <a:cs typeface="Biome"/>
              </a:rPr>
              <a:t>Ľudia sa vo veľkej miere spoliehajú na to čo vidia. Okamžite vedia rozpoznať objekty okolo seba (napr. pes, mačka)</a:t>
            </a:r>
          </a:p>
          <a:p>
            <a:r>
              <a:rPr lang="sk-SK" sz="2800" dirty="0">
                <a:cs typeface="Biome"/>
              </a:rPr>
              <a:t>Počítač nevie ľahko rozpoznávať objekty, ale dokáže sa to naučiť, podobne ako ľudia v detstve. Počítaču sa zobrazuje veľa obrázkov zvierat. S týmito informáciami sa naučí, ktoré vzory na obrázku možno použiť na odlíšenie zvierat (napr. psa od mačky).</a:t>
            </a:r>
          </a:p>
          <a:p>
            <a:r>
              <a:rPr lang="sk-SK" dirty="0"/>
              <a:t>Správne naučený počítač (UNS) vie detegovať rakovinu kože, </a:t>
            </a:r>
            <a:br>
              <a:rPr lang="sk-SK" dirty="0"/>
            </a:br>
            <a:r>
              <a:rPr lang="sk-SK" dirty="0"/>
              <a:t>v autonómnych autách vie reagovať na prekážky na ceste</a:t>
            </a:r>
          </a:p>
        </p:txBody>
      </p:sp>
    </p:spTree>
    <p:extLst>
      <p:ext uri="{BB962C8B-B14F-4D97-AF65-F5344CB8AC3E}">
        <p14:creationId xmlns:p14="http://schemas.microsoft.com/office/powerpoint/2010/main" val="2028296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CF54C-4D65-62BF-29A7-E07B0DD9D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BB9B9D-7C06-B788-764E-8DE497691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Popis aktivity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046D8DC-CB99-6FEB-BFB1-6497F4D8B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12825" cy="4351338"/>
          </a:xfrm>
        </p:spPr>
        <p:txBody>
          <a:bodyPr>
            <a:normAutofit/>
          </a:bodyPr>
          <a:lstStyle/>
          <a:p>
            <a:r>
              <a:rPr lang="sk-SK" dirty="0"/>
              <a:t>Diskusia: Ako by mohol počítač rozpoznať obsah obrázka?</a:t>
            </a:r>
          </a:p>
          <a:p>
            <a:r>
              <a:rPr lang="sk-SK" dirty="0"/>
              <a:t>Práca v 3-členných skupinách s rolami A, B, C, predstavujúce vrstvy UNS</a:t>
            </a:r>
          </a:p>
          <a:p>
            <a:endParaRPr lang="sk-SK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05A47F2E-680A-DBD5-DF52-38FE1CD3F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60" y="2818559"/>
            <a:ext cx="11260279" cy="381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51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7277E-643C-85EA-2954-E432F4310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624663-1856-29D6-0EF2-9B6B77FD7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Popis aktivity – pomôcky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A1E63EC-FBF7-588B-03C8-57993ED35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81765" cy="4351338"/>
          </a:xfrm>
        </p:spPr>
        <p:txBody>
          <a:bodyPr>
            <a:normAutofit/>
          </a:bodyPr>
          <a:lstStyle/>
          <a:p>
            <a:r>
              <a:rPr lang="sk-SK" dirty="0"/>
              <a:t>Kôpka fotografií s mačkami, domami, autami ...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EB77D64F-7EBD-D9E6-B6F4-34BDF7E21E79}"/>
              </a:ext>
            </a:extLst>
          </p:cNvPr>
          <p:cNvGrpSpPr/>
          <p:nvPr/>
        </p:nvGrpSpPr>
        <p:grpSpPr>
          <a:xfrm>
            <a:off x="1183902" y="2474385"/>
            <a:ext cx="10039348" cy="3278902"/>
            <a:chOff x="1195505" y="3213973"/>
            <a:chExt cx="10039348" cy="3278902"/>
          </a:xfrm>
        </p:grpSpPr>
        <p:pic>
          <p:nvPicPr>
            <p:cNvPr id="6" name="Obrázok 5">
              <a:extLst>
                <a:ext uri="{FF2B5EF4-FFF2-40B4-BE49-F238E27FC236}">
                  <a16:creationId xmlns:a16="http://schemas.microsoft.com/office/drawing/2014/main" id="{56A887E5-0370-B311-24B1-7CA4BD5CB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95505" y="3213973"/>
              <a:ext cx="4961686" cy="3278902"/>
            </a:xfrm>
            <a:prstGeom prst="rect">
              <a:avLst/>
            </a:prstGeom>
          </p:spPr>
        </p:pic>
        <p:pic>
          <p:nvPicPr>
            <p:cNvPr id="8" name="Obrázok 7">
              <a:extLst>
                <a:ext uri="{FF2B5EF4-FFF2-40B4-BE49-F238E27FC236}">
                  <a16:creationId xmlns:a16="http://schemas.microsoft.com/office/drawing/2014/main" id="{2D64968F-7D12-B143-B5D4-3B046A7BF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76138" y="3213973"/>
              <a:ext cx="4958715" cy="1643253"/>
            </a:xfrm>
            <a:prstGeom prst="rect">
              <a:avLst/>
            </a:prstGeom>
          </p:spPr>
        </p:pic>
        <p:pic>
          <p:nvPicPr>
            <p:cNvPr id="10" name="Obrázok 9">
              <a:extLst>
                <a:ext uri="{FF2B5EF4-FFF2-40B4-BE49-F238E27FC236}">
                  <a16:creationId xmlns:a16="http://schemas.microsoft.com/office/drawing/2014/main" id="{F222CACD-8603-E526-CB3C-42DAF51BE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79757" y="4864100"/>
              <a:ext cx="4951476" cy="16287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672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C21E8F-345F-B252-3D7A-EEB285CDD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AEC1A5-4432-0F9A-FF02-35C0002BF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Popis aktivity – rola 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FC379C2-6C47-E1C2-063D-FE89A1D04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81765" cy="4351338"/>
          </a:xfrm>
        </p:spPr>
        <p:txBody>
          <a:bodyPr>
            <a:normAutofit/>
          </a:bodyPr>
          <a:lstStyle/>
          <a:p>
            <a:r>
              <a:rPr lang="sk-SK" dirty="0"/>
              <a:t>Žiak s rolou A vyberie fotografiu z kôpky (ktorú nevidia žiaci s rolou B a C) a vytvorí dva rôzne náčrty (každý po cca 30 s) a odovzdá ich žiakovi </a:t>
            </a:r>
            <a:br>
              <a:rPr lang="sk-SK" dirty="0"/>
            </a:br>
            <a:r>
              <a:rPr lang="sk-SK" dirty="0"/>
              <a:t>s rolou B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894219EB-B12A-7B2B-EB79-00945F724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725" y="3129243"/>
            <a:ext cx="440055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568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B02D6-5C95-544C-3C93-AE30965FB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1F2ECD-9344-85D9-BB0A-BEDDD5312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Popis aktivity – rola B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1A90382-1F8A-DE07-9249-B9A7585B4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81765" cy="4351338"/>
          </a:xfrm>
        </p:spPr>
        <p:txBody>
          <a:bodyPr>
            <a:normAutofit/>
          </a:bodyPr>
          <a:lstStyle/>
          <a:p>
            <a:r>
              <a:rPr lang="sk-SK" dirty="0"/>
              <a:t>Žiak s rolou B dostane náčrty od žiaka s rolou A </a:t>
            </a:r>
            <a:r>
              <a:rPr lang="sk-SK" dirty="0" err="1"/>
              <a:t>a</a:t>
            </a:r>
            <a:r>
              <a:rPr lang="sk-SK" dirty="0"/>
              <a:t> skontroluje či sú na náčrtoch zahrnuté tvary z množiny </a:t>
            </a:r>
            <a:r>
              <a:rPr lang="en-US" dirty="0"/>
              <a:t>{</a:t>
            </a:r>
            <a:r>
              <a:rPr lang="sk-SK" dirty="0"/>
              <a:t>obdĺžnik, trojuholník, kruh</a:t>
            </a:r>
            <a:r>
              <a:rPr lang="en-US" dirty="0"/>
              <a:t>}</a:t>
            </a:r>
            <a:r>
              <a:rPr lang="sk-SK" dirty="0"/>
              <a:t> a odovzdá ich žiakovi s rolou C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EB604558-BE7E-CF3D-6DB5-2421F2A5A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868" y="3019985"/>
            <a:ext cx="568642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17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65A111-488D-F971-BD1A-86C99398B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BA1AD5-95EC-8D44-8BFB-C30907A06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Popis aktivity – rola C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178B5D3-51F8-9549-3F09-AE6DF9509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981765" cy="4897905"/>
          </a:xfrm>
        </p:spPr>
        <p:txBody>
          <a:bodyPr>
            <a:normAutofit lnSpcReduction="10000"/>
          </a:bodyPr>
          <a:lstStyle/>
          <a:p>
            <a:r>
              <a:rPr lang="sk-SK" dirty="0"/>
              <a:t>Žiak s rolou C dostane informácie o zistených tvaroch a vyhodnotí ich podľa tabuľky: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r>
              <a:rPr lang="sk-SK" dirty="0"/>
              <a:t>Nakoniec nezávislý pozorovateľ určí či je riešenie správne (napr. učiteľ, žiak A – pre zjednodušenie situácie)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A9925373-6473-B5E6-0BA8-C33845786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068" y="3789458"/>
            <a:ext cx="4772025" cy="2038350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DBE43C10-C509-555F-F9A8-9E3408BE4F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7787" y="2189246"/>
            <a:ext cx="4542585" cy="151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27561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</TotalTime>
  <Words>644</Words>
  <Application>Microsoft Office PowerPoint</Application>
  <PresentationFormat>Širokouhlá</PresentationFormat>
  <Paragraphs>64</Paragraphs>
  <Slides>12</Slides>
  <Notes>4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7" baseType="lpstr">
      <vt:lpstr>Arial</vt:lpstr>
      <vt:lpstr>Biome</vt:lpstr>
      <vt:lpstr>Calibri</vt:lpstr>
      <vt:lpstr>Calibri Light</vt:lpstr>
      <vt:lpstr>Motív Office</vt:lpstr>
      <vt:lpstr>AI unplugged aktivity hlboké učenie, rozpoznávanie obrazov</vt:lpstr>
      <vt:lpstr>Hlboké učenie – rozpoznávanie obrázkov pomocou umelých neurónových sietí (UNS)</vt:lpstr>
      <vt:lpstr>Hlboké učenie – rozpoznávanie obrázkov pomocou umelých neurónových sietí (UNS)</vt:lpstr>
      <vt:lpstr>Kontext</vt:lpstr>
      <vt:lpstr>Popis aktivity</vt:lpstr>
      <vt:lpstr>Popis aktivity – pomôcky</vt:lpstr>
      <vt:lpstr>Popis aktivity – rola A</vt:lpstr>
      <vt:lpstr>Popis aktivity – rola B</vt:lpstr>
      <vt:lpstr>Popis aktivity – rola C</vt:lpstr>
      <vt:lpstr>Popis aktivity – alternatívy, rozšírenie</vt:lpstr>
      <vt:lpstr>Popis aktivity – alternatívy, rozšírenie 2</vt:lpstr>
      <vt:lpstr>Záver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STEAM vzdelávanie a informatika</dc:title>
  <dc:creator>doc. RNDr. Ľubomír Šnajder PhD.</dc:creator>
  <cp:lastModifiedBy>doc. RNDr. Ľubomír Šnajder PhD.</cp:lastModifiedBy>
  <cp:revision>1</cp:revision>
  <dcterms:created xsi:type="dcterms:W3CDTF">2023-10-22T21:51:20Z</dcterms:created>
  <dcterms:modified xsi:type="dcterms:W3CDTF">2025-06-04T14:08:35Z</dcterms:modified>
</cp:coreProperties>
</file>