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Stredný štýl 4 - zvýrazneni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edDr. Ján Guniš PhD., univer. docent" userId="ae0c0aba-8f72-4cb5-9fbd-01c1a4f0722a" providerId="ADAL" clId="{7817D2CC-6B77-4B07-BBE4-ABAB1E5C3E9A}"/>
    <pc:docChg chg="custSel delSld modSld">
      <pc:chgData name="PaedDr. Ján Guniš PhD., univer. docent" userId="ae0c0aba-8f72-4cb5-9fbd-01c1a4f0722a" providerId="ADAL" clId="{7817D2CC-6B77-4B07-BBE4-ABAB1E5C3E9A}" dt="2025-02-06T08:37:28.550" v="6" actId="207"/>
      <pc:docMkLst>
        <pc:docMk/>
      </pc:docMkLst>
      <pc:sldChg chg="modSp mod">
        <pc:chgData name="PaedDr. Ján Guniš PhD., univer. docent" userId="ae0c0aba-8f72-4cb5-9fbd-01c1a4f0722a" providerId="ADAL" clId="{7817D2CC-6B77-4B07-BBE4-ABAB1E5C3E9A}" dt="2025-02-06T08:37:28.550" v="6" actId="207"/>
        <pc:sldMkLst>
          <pc:docMk/>
          <pc:sldMk cId="2374843968" sldId="268"/>
        </pc:sldMkLst>
        <pc:graphicFrameChg chg="modGraphic">
          <ac:chgData name="PaedDr. Ján Guniš PhD., univer. docent" userId="ae0c0aba-8f72-4cb5-9fbd-01c1a4f0722a" providerId="ADAL" clId="{7817D2CC-6B77-4B07-BBE4-ABAB1E5C3E9A}" dt="2025-02-06T08:37:28.550" v="6" actId="207"/>
          <ac:graphicFrameMkLst>
            <pc:docMk/>
            <pc:sldMk cId="2374843968" sldId="268"/>
            <ac:graphicFrameMk id="5" creationId="{AC2104B8-3A8D-276A-16D4-46266A06E0C6}"/>
          </ac:graphicFrameMkLst>
        </pc:graphicFrameChg>
      </pc:sldChg>
      <pc:sldChg chg="del">
        <pc:chgData name="PaedDr. Ján Guniš PhD., univer. docent" userId="ae0c0aba-8f72-4cb5-9fbd-01c1a4f0722a" providerId="ADAL" clId="{7817D2CC-6B77-4B07-BBE4-ABAB1E5C3E9A}" dt="2025-02-06T07:36:07.674" v="0" actId="2696"/>
        <pc:sldMkLst>
          <pc:docMk/>
          <pc:sldMk cId="923298175" sldId="269"/>
        </pc:sldMkLst>
      </pc:sldChg>
    </pc:docChg>
  </pc:docChgLst>
  <pc:docChgLst>
    <pc:chgData name="PaedDr. Ján Guniš PhD., univer. docent" userId="S::jan.gunis@upjs.sk::ae0c0aba-8f72-4cb5-9fbd-01c1a4f0722a" providerId="AD" clId="Web-{32A1C140-CD29-42F4-AF43-7EF9F154C99C}"/>
    <pc:docChg chg="modSld">
      <pc:chgData name="PaedDr. Ján Guniš PhD., univer. docent" userId="S::jan.gunis@upjs.sk::ae0c0aba-8f72-4cb5-9fbd-01c1a4f0722a" providerId="AD" clId="Web-{32A1C140-CD29-42F4-AF43-7EF9F154C99C}" dt="2025-01-28T05:45:14.381" v="11" actId="20577"/>
      <pc:docMkLst>
        <pc:docMk/>
      </pc:docMkLst>
      <pc:sldChg chg="modSp">
        <pc:chgData name="PaedDr. Ján Guniš PhD., univer. docent" userId="S::jan.gunis@upjs.sk::ae0c0aba-8f72-4cb5-9fbd-01c1a4f0722a" providerId="AD" clId="Web-{32A1C140-CD29-42F4-AF43-7EF9F154C99C}" dt="2025-01-28T05:45:14.381" v="11" actId="20577"/>
        <pc:sldMkLst>
          <pc:docMk/>
          <pc:sldMk cId="3676557245" sldId="256"/>
        </pc:sldMkLst>
        <pc:spChg chg="mod">
          <ac:chgData name="PaedDr. Ján Guniš PhD., univer. docent" userId="S::jan.gunis@upjs.sk::ae0c0aba-8f72-4cb5-9fbd-01c1a4f0722a" providerId="AD" clId="Web-{32A1C140-CD29-42F4-AF43-7EF9F154C99C}" dt="2025-01-28T05:45:14.381" v="11" actId="20577"/>
          <ac:spMkLst>
            <pc:docMk/>
            <pc:sldMk cId="3676557245" sldId="256"/>
            <ac:spMk id="2" creationId="{00000000-0000-0000-0000-000000000000}"/>
          </ac:spMkLst>
        </pc:spChg>
      </pc:sldChg>
    </pc:docChg>
  </pc:docChgLst>
  <pc:docChgLst>
    <pc:chgData name="PaedDr. Ján Guniš PhD., univer. docent" userId="ae0c0aba-8f72-4cb5-9fbd-01c1a4f0722a" providerId="ADAL" clId="{F89A13FC-2B80-426A-8FE9-9CE9ECFEDE4E}"/>
    <pc:docChg chg="custSel modSld">
      <pc:chgData name="PaedDr. Ján Guniš PhD., univer. docent" userId="ae0c0aba-8f72-4cb5-9fbd-01c1a4f0722a" providerId="ADAL" clId="{F89A13FC-2B80-426A-8FE9-9CE9ECFEDE4E}" dt="2025-02-06T14:49:16.158" v="9" actId="404"/>
      <pc:docMkLst>
        <pc:docMk/>
      </pc:docMkLst>
      <pc:sldChg chg="modSp mod">
        <pc:chgData name="PaedDr. Ján Guniš PhD., univer. docent" userId="ae0c0aba-8f72-4cb5-9fbd-01c1a4f0722a" providerId="ADAL" clId="{F89A13FC-2B80-426A-8FE9-9CE9ECFEDE4E}" dt="2025-02-06T14:49:16.158" v="9" actId="404"/>
        <pc:sldMkLst>
          <pc:docMk/>
          <pc:sldMk cId="3676557245" sldId="256"/>
        </pc:sldMkLst>
        <pc:spChg chg="mod">
          <ac:chgData name="PaedDr. Ján Guniš PhD., univer. docent" userId="ae0c0aba-8f72-4cb5-9fbd-01c1a4f0722a" providerId="ADAL" clId="{F89A13FC-2B80-426A-8FE9-9CE9ECFEDE4E}" dt="2025-02-06T14:49:16.158" v="9" actId="404"/>
          <ac:spMkLst>
            <pc:docMk/>
            <pc:sldMk cId="3676557245" sldId="256"/>
            <ac:spMk id="3" creationId="{00000000-0000-0000-0000-000000000000}"/>
          </ac:spMkLst>
        </pc:spChg>
      </pc:sldChg>
    </pc:docChg>
  </pc:docChgLst>
  <pc:docChgLst>
    <pc:chgData name="PaedDr. Ján Guniš PhD., univer. docent" userId="ae0c0aba-8f72-4cb5-9fbd-01c1a4f0722a" providerId="ADAL" clId="{9A896211-01FF-48DC-9A1C-AEAB4BC98114}"/>
    <pc:docChg chg="undo custSel addSld delSld modSld">
      <pc:chgData name="PaedDr. Ján Guniš PhD., univer. docent" userId="ae0c0aba-8f72-4cb5-9fbd-01c1a4f0722a" providerId="ADAL" clId="{9A896211-01FF-48DC-9A1C-AEAB4BC98114}" dt="2025-01-30T09:18:02.736" v="3910" actId="2165"/>
      <pc:docMkLst>
        <pc:docMk/>
      </pc:docMkLst>
      <pc:sldChg chg="addSp modSp mod">
        <pc:chgData name="PaedDr. Ján Guniš PhD., univer. docent" userId="ae0c0aba-8f72-4cb5-9fbd-01c1a4f0722a" providerId="ADAL" clId="{9A896211-01FF-48DC-9A1C-AEAB4BC98114}" dt="2025-01-28T05:48:32.507" v="93" actId="20577"/>
        <pc:sldMkLst>
          <pc:docMk/>
          <pc:sldMk cId="3676557245" sldId="256"/>
        </pc:sldMkLst>
        <pc:spChg chg="mod">
          <ac:chgData name="PaedDr. Ján Guniš PhD., univer. docent" userId="ae0c0aba-8f72-4cb5-9fbd-01c1a4f0722a" providerId="ADAL" clId="{9A896211-01FF-48DC-9A1C-AEAB4BC98114}" dt="2025-01-28T05:48:32.507" v="93" actId="20577"/>
          <ac:spMkLst>
            <pc:docMk/>
            <pc:sldMk cId="3676557245" sldId="256"/>
            <ac:spMk id="3" creationId="{00000000-0000-0000-0000-000000000000}"/>
          </ac:spMkLst>
        </pc:spChg>
        <pc:spChg chg="add mod">
          <ac:chgData name="PaedDr. Ján Guniš PhD., univer. docent" userId="ae0c0aba-8f72-4cb5-9fbd-01c1a4f0722a" providerId="ADAL" clId="{9A896211-01FF-48DC-9A1C-AEAB4BC98114}" dt="2025-01-28T05:46:41.997" v="7" actId="1076"/>
          <ac:spMkLst>
            <pc:docMk/>
            <pc:sldMk cId="3676557245" sldId="256"/>
            <ac:spMk id="4" creationId="{8938FB70-D2D1-B23A-970F-B4E6156F0AC2}"/>
          </ac:spMkLst>
        </pc:spChg>
      </pc:sldChg>
      <pc:sldChg chg="modSp new mod">
        <pc:chgData name="PaedDr. Ján Guniš PhD., univer. docent" userId="ae0c0aba-8f72-4cb5-9fbd-01c1a4f0722a" providerId="ADAL" clId="{9A896211-01FF-48DC-9A1C-AEAB4BC98114}" dt="2025-01-28T05:58:25.046" v="410" actId="20577"/>
        <pc:sldMkLst>
          <pc:docMk/>
          <pc:sldMk cId="3748262267" sldId="257"/>
        </pc:sldMkLst>
        <pc:spChg chg="mod">
          <ac:chgData name="PaedDr. Ján Guniš PhD., univer. docent" userId="ae0c0aba-8f72-4cb5-9fbd-01c1a4f0722a" providerId="ADAL" clId="{9A896211-01FF-48DC-9A1C-AEAB4BC98114}" dt="2025-01-28T05:49:41.377" v="103" actId="20577"/>
          <ac:spMkLst>
            <pc:docMk/>
            <pc:sldMk cId="3748262267" sldId="257"/>
            <ac:spMk id="2" creationId="{01F9BE9E-380B-1FAF-4DD6-1563263CF452}"/>
          </ac:spMkLst>
        </pc:spChg>
        <pc:spChg chg="mod">
          <ac:chgData name="PaedDr. Ján Guniš PhD., univer. docent" userId="ae0c0aba-8f72-4cb5-9fbd-01c1a4f0722a" providerId="ADAL" clId="{9A896211-01FF-48DC-9A1C-AEAB4BC98114}" dt="2025-01-28T05:58:25.046" v="410" actId="20577"/>
          <ac:spMkLst>
            <pc:docMk/>
            <pc:sldMk cId="3748262267" sldId="257"/>
            <ac:spMk id="3" creationId="{79955753-8BEF-7450-0A53-C6133E79B9B7}"/>
          </ac:spMkLst>
        </pc:spChg>
      </pc:sldChg>
      <pc:sldChg chg="modSp new mod">
        <pc:chgData name="PaedDr. Ján Guniš PhD., univer. docent" userId="ae0c0aba-8f72-4cb5-9fbd-01c1a4f0722a" providerId="ADAL" clId="{9A896211-01FF-48DC-9A1C-AEAB4BC98114}" dt="2025-01-28T06:09:57.313" v="898" actId="20577"/>
        <pc:sldMkLst>
          <pc:docMk/>
          <pc:sldMk cId="1307163527" sldId="258"/>
        </pc:sldMkLst>
        <pc:spChg chg="mod">
          <ac:chgData name="PaedDr. Ján Guniš PhD., univer. docent" userId="ae0c0aba-8f72-4cb5-9fbd-01c1a4f0722a" providerId="ADAL" clId="{9A896211-01FF-48DC-9A1C-AEAB4BC98114}" dt="2025-01-28T05:58:37.197" v="431" actId="20577"/>
          <ac:spMkLst>
            <pc:docMk/>
            <pc:sldMk cId="1307163527" sldId="258"/>
            <ac:spMk id="2" creationId="{F7902585-1FDA-C08E-DB64-D8F571ED2D0D}"/>
          </ac:spMkLst>
        </pc:spChg>
        <pc:spChg chg="mod">
          <ac:chgData name="PaedDr. Ján Guniš PhD., univer. docent" userId="ae0c0aba-8f72-4cb5-9fbd-01c1a4f0722a" providerId="ADAL" clId="{9A896211-01FF-48DC-9A1C-AEAB4BC98114}" dt="2025-01-28T06:09:57.313" v="898" actId="20577"/>
          <ac:spMkLst>
            <pc:docMk/>
            <pc:sldMk cId="1307163527" sldId="258"/>
            <ac:spMk id="3" creationId="{085C731F-DF61-BC75-5B73-1C185F368E58}"/>
          </ac:spMkLst>
        </pc:spChg>
      </pc:sldChg>
      <pc:sldChg chg="modSp new mod">
        <pc:chgData name="PaedDr. Ján Guniš PhD., univer. docent" userId="ae0c0aba-8f72-4cb5-9fbd-01c1a4f0722a" providerId="ADAL" clId="{9A896211-01FF-48DC-9A1C-AEAB4BC98114}" dt="2025-01-28T06:45:13.579" v="2401" actId="20577"/>
        <pc:sldMkLst>
          <pc:docMk/>
          <pc:sldMk cId="3964488414" sldId="259"/>
        </pc:sldMkLst>
        <pc:spChg chg="mod">
          <ac:chgData name="PaedDr. Ján Guniš PhD., univer. docent" userId="ae0c0aba-8f72-4cb5-9fbd-01c1a4f0722a" providerId="ADAL" clId="{9A896211-01FF-48DC-9A1C-AEAB4BC98114}" dt="2025-01-28T06:15:38.627" v="1220" actId="6549"/>
          <ac:spMkLst>
            <pc:docMk/>
            <pc:sldMk cId="3964488414" sldId="259"/>
            <ac:spMk id="2" creationId="{414B4122-44D0-FF75-FB25-288DC5997F4A}"/>
          </ac:spMkLst>
        </pc:spChg>
        <pc:spChg chg="mod">
          <ac:chgData name="PaedDr. Ján Guniš PhD., univer. docent" userId="ae0c0aba-8f72-4cb5-9fbd-01c1a4f0722a" providerId="ADAL" clId="{9A896211-01FF-48DC-9A1C-AEAB4BC98114}" dt="2025-01-28T06:45:13.579" v="2401" actId="20577"/>
          <ac:spMkLst>
            <pc:docMk/>
            <pc:sldMk cId="3964488414" sldId="259"/>
            <ac:spMk id="3" creationId="{10D976F7-8381-A4F5-4D1D-391AAD6BA978}"/>
          </ac:spMkLst>
        </pc:spChg>
      </pc:sldChg>
      <pc:sldChg chg="modSp new mod">
        <pc:chgData name="PaedDr. Ján Guniš PhD., univer. docent" userId="ae0c0aba-8f72-4cb5-9fbd-01c1a4f0722a" providerId="ADAL" clId="{9A896211-01FF-48DC-9A1C-AEAB4BC98114}" dt="2025-01-30T07:33:28.911" v="3702" actId="20577"/>
        <pc:sldMkLst>
          <pc:docMk/>
          <pc:sldMk cId="2238618128" sldId="260"/>
        </pc:sldMkLst>
        <pc:spChg chg="mod">
          <ac:chgData name="PaedDr. Ján Guniš PhD., univer. docent" userId="ae0c0aba-8f72-4cb5-9fbd-01c1a4f0722a" providerId="ADAL" clId="{9A896211-01FF-48DC-9A1C-AEAB4BC98114}" dt="2025-01-28T06:45:29.550" v="2408" actId="20577"/>
          <ac:spMkLst>
            <pc:docMk/>
            <pc:sldMk cId="2238618128" sldId="260"/>
            <ac:spMk id="2" creationId="{B2B4BA65-CB75-836C-7504-9D9811A4D902}"/>
          </ac:spMkLst>
        </pc:spChg>
        <pc:spChg chg="mod">
          <ac:chgData name="PaedDr. Ján Guniš PhD., univer. docent" userId="ae0c0aba-8f72-4cb5-9fbd-01c1a4f0722a" providerId="ADAL" clId="{9A896211-01FF-48DC-9A1C-AEAB4BC98114}" dt="2025-01-30T07:33:28.911" v="3702" actId="20577"/>
          <ac:spMkLst>
            <pc:docMk/>
            <pc:sldMk cId="2238618128" sldId="260"/>
            <ac:spMk id="3" creationId="{A5AE7241-4468-D64C-FD99-9F159BD29F61}"/>
          </ac:spMkLst>
        </pc:spChg>
      </pc:sldChg>
      <pc:sldChg chg="modSp add mod">
        <pc:chgData name="PaedDr. Ján Guniš PhD., univer. docent" userId="ae0c0aba-8f72-4cb5-9fbd-01c1a4f0722a" providerId="ADAL" clId="{9A896211-01FF-48DC-9A1C-AEAB4BC98114}" dt="2025-01-28T06:52:46.274" v="2547" actId="20577"/>
        <pc:sldMkLst>
          <pc:docMk/>
          <pc:sldMk cId="3494637107" sldId="261"/>
        </pc:sldMkLst>
        <pc:spChg chg="mod">
          <ac:chgData name="PaedDr. Ján Guniš PhD., univer. docent" userId="ae0c0aba-8f72-4cb5-9fbd-01c1a4f0722a" providerId="ADAL" clId="{9A896211-01FF-48DC-9A1C-AEAB4BC98114}" dt="2025-01-28T06:52:46.274" v="2547" actId="20577"/>
          <ac:spMkLst>
            <pc:docMk/>
            <pc:sldMk cId="3494637107" sldId="261"/>
            <ac:spMk id="2" creationId="{C40C50BF-409E-115F-D53A-13D76C906C9B}"/>
          </ac:spMkLst>
        </pc:spChg>
        <pc:spChg chg="mod">
          <ac:chgData name="PaedDr. Ján Guniš PhD., univer. docent" userId="ae0c0aba-8f72-4cb5-9fbd-01c1a4f0722a" providerId="ADAL" clId="{9A896211-01FF-48DC-9A1C-AEAB4BC98114}" dt="2025-01-28T06:41:22.134" v="2280" actId="27636"/>
          <ac:spMkLst>
            <pc:docMk/>
            <pc:sldMk cId="3494637107" sldId="261"/>
            <ac:spMk id="3" creationId="{2DE856A7-A963-D764-96B8-8C546D2BEAFA}"/>
          </ac:spMkLst>
        </pc:spChg>
      </pc:sldChg>
      <pc:sldChg chg="modSp add mod">
        <pc:chgData name="PaedDr. Ján Guniš PhD., univer. docent" userId="ae0c0aba-8f72-4cb5-9fbd-01c1a4f0722a" providerId="ADAL" clId="{9A896211-01FF-48DC-9A1C-AEAB4BC98114}" dt="2025-01-28T06:52:51.705" v="2554" actId="20577"/>
        <pc:sldMkLst>
          <pc:docMk/>
          <pc:sldMk cId="3488344573" sldId="262"/>
        </pc:sldMkLst>
        <pc:spChg chg="mod">
          <ac:chgData name="PaedDr. Ján Guniš PhD., univer. docent" userId="ae0c0aba-8f72-4cb5-9fbd-01c1a4f0722a" providerId="ADAL" clId="{9A896211-01FF-48DC-9A1C-AEAB4BC98114}" dt="2025-01-28T06:52:51.705" v="2554" actId="20577"/>
          <ac:spMkLst>
            <pc:docMk/>
            <pc:sldMk cId="3488344573" sldId="262"/>
            <ac:spMk id="2" creationId="{4C2DF722-57C2-1964-C316-C7AD18143CA6}"/>
          </ac:spMkLst>
        </pc:spChg>
        <pc:spChg chg="mod">
          <ac:chgData name="PaedDr. Ján Guniš PhD., univer. docent" userId="ae0c0aba-8f72-4cb5-9fbd-01c1a4f0722a" providerId="ADAL" clId="{9A896211-01FF-48DC-9A1C-AEAB4BC98114}" dt="2025-01-28T06:48:12.370" v="2478" actId="20577"/>
          <ac:spMkLst>
            <pc:docMk/>
            <pc:sldMk cId="3488344573" sldId="262"/>
            <ac:spMk id="3" creationId="{FC34FB0E-DE77-FD36-A35C-726A572F69D3}"/>
          </ac:spMkLst>
        </pc:spChg>
      </pc:sldChg>
      <pc:sldChg chg="addSp delSp modSp new mod">
        <pc:chgData name="PaedDr. Ján Guniš PhD., univer. docent" userId="ae0c0aba-8f72-4cb5-9fbd-01c1a4f0722a" providerId="ADAL" clId="{9A896211-01FF-48DC-9A1C-AEAB4BC98114}" dt="2025-01-28T06:57:42.665" v="2620" actId="20577"/>
        <pc:sldMkLst>
          <pc:docMk/>
          <pc:sldMk cId="507030568" sldId="263"/>
        </pc:sldMkLst>
        <pc:spChg chg="mod">
          <ac:chgData name="PaedDr. Ján Guniš PhD., univer. docent" userId="ae0c0aba-8f72-4cb5-9fbd-01c1a4f0722a" providerId="ADAL" clId="{9A896211-01FF-48DC-9A1C-AEAB4BC98114}" dt="2025-01-28T06:48:51.406" v="2503" actId="255"/>
          <ac:spMkLst>
            <pc:docMk/>
            <pc:sldMk cId="507030568" sldId="263"/>
            <ac:spMk id="2" creationId="{30C65A34-60C3-216F-70AA-CB9E0F4E8086}"/>
          </ac:spMkLst>
        </pc:spChg>
        <pc:spChg chg="mod">
          <ac:chgData name="PaedDr. Ján Guniš PhD., univer. docent" userId="ae0c0aba-8f72-4cb5-9fbd-01c1a4f0722a" providerId="ADAL" clId="{9A896211-01FF-48DC-9A1C-AEAB4BC98114}" dt="2025-01-28T06:57:42.665" v="2620" actId="20577"/>
          <ac:spMkLst>
            <pc:docMk/>
            <pc:sldMk cId="507030568" sldId="263"/>
            <ac:spMk id="3" creationId="{8679B5BB-0349-F739-62BA-1DCEBA8D87B3}"/>
          </ac:spMkLst>
        </pc:spChg>
        <pc:picChg chg="add mod">
          <ac:chgData name="PaedDr. Ján Guniš PhD., univer. docent" userId="ae0c0aba-8f72-4cb5-9fbd-01c1a4f0722a" providerId="ADAL" clId="{9A896211-01FF-48DC-9A1C-AEAB4BC98114}" dt="2025-01-28T06:52:30.830" v="2540" actId="1076"/>
          <ac:picMkLst>
            <pc:docMk/>
            <pc:sldMk cId="507030568" sldId="263"/>
            <ac:picMk id="5" creationId="{B9112A74-C2D3-2DD7-9024-2D60D9678B76}"/>
          </ac:picMkLst>
        </pc:picChg>
      </pc:sldChg>
      <pc:sldChg chg="addSp delSp modSp new mod">
        <pc:chgData name="PaedDr. Ján Guniš PhD., univer. docent" userId="ae0c0aba-8f72-4cb5-9fbd-01c1a4f0722a" providerId="ADAL" clId="{9A896211-01FF-48DC-9A1C-AEAB4BC98114}" dt="2025-01-28T08:24:07.661" v="2781" actId="1038"/>
        <pc:sldMkLst>
          <pc:docMk/>
          <pc:sldMk cId="285332705" sldId="264"/>
        </pc:sldMkLst>
        <pc:spChg chg="mod">
          <ac:chgData name="PaedDr. Ján Guniš PhD., univer. docent" userId="ae0c0aba-8f72-4cb5-9fbd-01c1a4f0722a" providerId="ADAL" clId="{9A896211-01FF-48DC-9A1C-AEAB4BC98114}" dt="2025-01-28T06:54:46.583" v="2571" actId="20577"/>
          <ac:spMkLst>
            <pc:docMk/>
            <pc:sldMk cId="285332705" sldId="264"/>
            <ac:spMk id="2" creationId="{CFE23BDB-436C-972D-ABF4-65C2ED081864}"/>
          </ac:spMkLst>
        </pc:spChg>
        <pc:spChg chg="add del mod">
          <ac:chgData name="PaedDr. Ján Guniš PhD., univer. docent" userId="ae0c0aba-8f72-4cb5-9fbd-01c1a4f0722a" providerId="ADAL" clId="{9A896211-01FF-48DC-9A1C-AEAB4BC98114}" dt="2025-01-28T08:24:00.300" v="2768" actId="20577"/>
          <ac:spMkLst>
            <pc:docMk/>
            <pc:sldMk cId="285332705" sldId="264"/>
            <ac:spMk id="3" creationId="{AD231B06-80E6-6941-9CC9-BBEB221A44C8}"/>
          </ac:spMkLst>
        </pc:spChg>
        <pc:picChg chg="add mod">
          <ac:chgData name="PaedDr. Ján Guniš PhD., univer. docent" userId="ae0c0aba-8f72-4cb5-9fbd-01c1a4f0722a" providerId="ADAL" clId="{9A896211-01FF-48DC-9A1C-AEAB4BC98114}" dt="2025-01-28T08:24:07.661" v="2781" actId="1038"/>
          <ac:picMkLst>
            <pc:docMk/>
            <pc:sldMk cId="285332705" sldId="264"/>
            <ac:picMk id="7" creationId="{D10A83AA-F3E1-329A-C884-B3790AD4DF43}"/>
          </ac:picMkLst>
        </pc:picChg>
      </pc:sldChg>
      <pc:sldChg chg="addSp delSp modSp new mod setBg">
        <pc:chgData name="PaedDr. Ján Guniš PhD., univer. docent" userId="ae0c0aba-8f72-4cb5-9fbd-01c1a4f0722a" providerId="ADAL" clId="{9A896211-01FF-48DC-9A1C-AEAB4BC98114}" dt="2025-01-30T07:54:13.694" v="3722" actId="207"/>
        <pc:sldMkLst>
          <pc:docMk/>
          <pc:sldMk cId="2245738184" sldId="265"/>
        </pc:sldMkLst>
        <pc:spChg chg="mod">
          <ac:chgData name="PaedDr. Ján Guniš PhD., univer. docent" userId="ae0c0aba-8f72-4cb5-9fbd-01c1a4f0722a" providerId="ADAL" clId="{9A896211-01FF-48DC-9A1C-AEAB4BC98114}" dt="2025-01-28T07:40:15.358" v="2692" actId="26606"/>
          <ac:spMkLst>
            <pc:docMk/>
            <pc:sldMk cId="2245738184" sldId="265"/>
            <ac:spMk id="2" creationId="{11856290-9359-3774-1685-98D93AC67029}"/>
          </ac:spMkLst>
        </pc:spChg>
        <pc:spChg chg="mod">
          <ac:chgData name="PaedDr. Ján Guniš PhD., univer. docent" userId="ae0c0aba-8f72-4cb5-9fbd-01c1a4f0722a" providerId="ADAL" clId="{9A896211-01FF-48DC-9A1C-AEAB4BC98114}" dt="2025-01-28T12:24:23.881" v="2936"/>
          <ac:spMkLst>
            <pc:docMk/>
            <pc:sldMk cId="2245738184" sldId="265"/>
            <ac:spMk id="3" creationId="{80AA035E-CAD3-58EB-B8A2-651605CC115C}"/>
          </ac:spMkLst>
        </pc:spChg>
        <pc:graphicFrameChg chg="add mod modGraphic">
          <ac:chgData name="PaedDr. Ján Guniš PhD., univer. docent" userId="ae0c0aba-8f72-4cb5-9fbd-01c1a4f0722a" providerId="ADAL" clId="{9A896211-01FF-48DC-9A1C-AEAB4BC98114}" dt="2025-01-29T10:22:27.787" v="3214" actId="207"/>
          <ac:graphicFrameMkLst>
            <pc:docMk/>
            <pc:sldMk cId="2245738184" sldId="265"/>
            <ac:graphicFrameMk id="8" creationId="{57CB737D-D498-7A02-C119-BD30475B8E15}"/>
          </ac:graphicFrameMkLst>
        </pc:graphicFrameChg>
        <pc:graphicFrameChg chg="add mod modGraphic">
          <ac:chgData name="PaedDr. Ján Guniš PhD., univer. docent" userId="ae0c0aba-8f72-4cb5-9fbd-01c1a4f0722a" providerId="ADAL" clId="{9A896211-01FF-48DC-9A1C-AEAB4BC98114}" dt="2025-01-30T07:54:13.694" v="3722" actId="207"/>
          <ac:graphicFrameMkLst>
            <pc:docMk/>
            <pc:sldMk cId="2245738184" sldId="265"/>
            <ac:graphicFrameMk id="12" creationId="{33DA0DBB-0045-3573-EFF9-F3F64E70F211}"/>
          </ac:graphicFrameMkLst>
        </pc:graphicFrameChg>
      </pc:sldChg>
      <pc:sldChg chg="addSp delSp modSp new mod">
        <pc:chgData name="PaedDr. Ján Guniš PhD., univer. docent" userId="ae0c0aba-8f72-4cb5-9fbd-01c1a4f0722a" providerId="ADAL" clId="{9A896211-01FF-48DC-9A1C-AEAB4BC98114}" dt="2025-01-29T10:23:16.845" v="3216" actId="207"/>
        <pc:sldMkLst>
          <pc:docMk/>
          <pc:sldMk cId="4093023897" sldId="266"/>
        </pc:sldMkLst>
        <pc:spChg chg="mod">
          <ac:chgData name="PaedDr. Ján Guniš PhD., univer. docent" userId="ae0c0aba-8f72-4cb5-9fbd-01c1a4f0722a" providerId="ADAL" clId="{9A896211-01FF-48DC-9A1C-AEAB4BC98114}" dt="2025-01-28T08:43:23.999" v="2785" actId="20577"/>
          <ac:spMkLst>
            <pc:docMk/>
            <pc:sldMk cId="4093023897" sldId="266"/>
            <ac:spMk id="2" creationId="{22EE39F4-1447-742E-9DA7-1547D53C0818}"/>
          </ac:spMkLst>
        </pc:spChg>
        <pc:spChg chg="mod">
          <ac:chgData name="PaedDr. Ján Guniš PhD., univer. docent" userId="ae0c0aba-8f72-4cb5-9fbd-01c1a4f0722a" providerId="ADAL" clId="{9A896211-01FF-48DC-9A1C-AEAB4BC98114}" dt="2025-01-28T12:24:04.875" v="2935" actId="20577"/>
          <ac:spMkLst>
            <pc:docMk/>
            <pc:sldMk cId="4093023897" sldId="266"/>
            <ac:spMk id="3" creationId="{1B8500E3-BDA5-2469-E9AB-B91BC74C0261}"/>
          </ac:spMkLst>
        </pc:spChg>
        <pc:graphicFrameChg chg="add mod modGraphic">
          <ac:chgData name="PaedDr. Ján Guniš PhD., univer. docent" userId="ae0c0aba-8f72-4cb5-9fbd-01c1a4f0722a" providerId="ADAL" clId="{9A896211-01FF-48DC-9A1C-AEAB4BC98114}" dt="2025-01-29T10:23:16.845" v="3216" actId="207"/>
          <ac:graphicFrameMkLst>
            <pc:docMk/>
            <pc:sldMk cId="4093023897" sldId="266"/>
            <ac:graphicFrameMk id="8" creationId="{4B087C95-08DB-40A3-88C5-9B3E8A174021}"/>
          </ac:graphicFrameMkLst>
        </pc:graphicFrameChg>
        <pc:graphicFrameChg chg="add mod modGraphic">
          <ac:chgData name="PaedDr. Ján Guniš PhD., univer. docent" userId="ae0c0aba-8f72-4cb5-9fbd-01c1a4f0722a" providerId="ADAL" clId="{9A896211-01FF-48DC-9A1C-AEAB4BC98114}" dt="2025-01-28T10:35:03.889" v="2891"/>
          <ac:graphicFrameMkLst>
            <pc:docMk/>
            <pc:sldMk cId="4093023897" sldId="266"/>
            <ac:graphicFrameMk id="9" creationId="{B6DF4877-D7FD-E4D8-8BEE-C6469A5F667D}"/>
          </ac:graphicFrameMkLst>
        </pc:graphicFrameChg>
      </pc:sldChg>
      <pc:sldChg chg="addSp delSp modSp new mod">
        <pc:chgData name="PaedDr. Ján Guniš PhD., univer. docent" userId="ae0c0aba-8f72-4cb5-9fbd-01c1a4f0722a" providerId="ADAL" clId="{9A896211-01FF-48DC-9A1C-AEAB4BC98114}" dt="2025-01-30T07:40:13.551" v="3720" actId="207"/>
        <pc:sldMkLst>
          <pc:docMk/>
          <pc:sldMk cId="2056697435" sldId="267"/>
        </pc:sldMkLst>
        <pc:spChg chg="mod">
          <ac:chgData name="PaedDr. Ján Guniš PhD., univer. docent" userId="ae0c0aba-8f72-4cb5-9fbd-01c1a4f0722a" providerId="ADAL" clId="{9A896211-01FF-48DC-9A1C-AEAB4BC98114}" dt="2025-01-28T12:21:10.826" v="2905" actId="20577"/>
          <ac:spMkLst>
            <pc:docMk/>
            <pc:sldMk cId="2056697435" sldId="267"/>
            <ac:spMk id="2" creationId="{AF7D8BB9-F25A-E849-099D-037C008BED0B}"/>
          </ac:spMkLst>
        </pc:spChg>
        <pc:spChg chg="mod">
          <ac:chgData name="PaedDr. Ján Guniš PhD., univer. docent" userId="ae0c0aba-8f72-4cb5-9fbd-01c1a4f0722a" providerId="ADAL" clId="{9A896211-01FF-48DC-9A1C-AEAB4BC98114}" dt="2025-01-30T07:40:13.551" v="3720" actId="207"/>
          <ac:spMkLst>
            <pc:docMk/>
            <pc:sldMk cId="2056697435" sldId="267"/>
            <ac:spMk id="3" creationId="{F0DFE7E5-27B0-5DDD-D360-DC9CA688E50A}"/>
          </ac:spMkLst>
        </pc:spChg>
        <pc:graphicFrameChg chg="add mod modGraphic">
          <ac:chgData name="PaedDr. Ján Guniš PhD., univer. docent" userId="ae0c0aba-8f72-4cb5-9fbd-01c1a4f0722a" providerId="ADAL" clId="{9A896211-01FF-48DC-9A1C-AEAB4BC98114}" dt="2025-01-30T07:39:42.285" v="3718" actId="207"/>
          <ac:graphicFrameMkLst>
            <pc:docMk/>
            <pc:sldMk cId="2056697435" sldId="267"/>
            <ac:graphicFrameMk id="5" creationId="{A61CFBB9-ABA7-8C3E-E88D-F984D226822F}"/>
          </ac:graphicFrameMkLst>
        </pc:graphicFrameChg>
      </pc:sldChg>
      <pc:sldChg chg="addSp delSp modSp new mod modAnim">
        <pc:chgData name="PaedDr. Ján Guniš PhD., univer. docent" userId="ae0c0aba-8f72-4cb5-9fbd-01c1a4f0722a" providerId="ADAL" clId="{9A896211-01FF-48DC-9A1C-AEAB4BC98114}" dt="2025-01-30T09:18:02.736" v="3910" actId="2165"/>
        <pc:sldMkLst>
          <pc:docMk/>
          <pc:sldMk cId="2374843968" sldId="268"/>
        </pc:sldMkLst>
        <pc:spChg chg="mod">
          <ac:chgData name="PaedDr. Ján Guniš PhD., univer. docent" userId="ae0c0aba-8f72-4cb5-9fbd-01c1a4f0722a" providerId="ADAL" clId="{9A896211-01FF-48DC-9A1C-AEAB4BC98114}" dt="2025-01-28T13:01:48.730" v="3034" actId="20577"/>
          <ac:spMkLst>
            <pc:docMk/>
            <pc:sldMk cId="2374843968" sldId="268"/>
            <ac:spMk id="2" creationId="{13B39915-C8F8-A3E8-5B63-D9B7EC7AD1A7}"/>
          </ac:spMkLst>
        </pc:spChg>
        <pc:spChg chg="mod">
          <ac:chgData name="PaedDr. Ján Guniš PhD., univer. docent" userId="ae0c0aba-8f72-4cb5-9fbd-01c1a4f0722a" providerId="ADAL" clId="{9A896211-01FF-48DC-9A1C-AEAB4BC98114}" dt="2025-01-28T13:12:18.415" v="3173" actId="20577"/>
          <ac:spMkLst>
            <pc:docMk/>
            <pc:sldMk cId="2374843968" sldId="268"/>
            <ac:spMk id="3" creationId="{81D02018-7139-D31E-C927-E9B4D33E58B4}"/>
          </ac:spMkLst>
        </pc:spChg>
        <pc:graphicFrameChg chg="add mod modGraphic">
          <ac:chgData name="PaedDr. Ján Guniš PhD., univer. docent" userId="ae0c0aba-8f72-4cb5-9fbd-01c1a4f0722a" providerId="ADAL" clId="{9A896211-01FF-48DC-9A1C-AEAB4BC98114}" dt="2025-01-30T09:18:02.736" v="3910" actId="2165"/>
          <ac:graphicFrameMkLst>
            <pc:docMk/>
            <pc:sldMk cId="2374843968" sldId="268"/>
            <ac:graphicFrameMk id="5" creationId="{AC2104B8-3A8D-276A-16D4-46266A06E0C6}"/>
          </ac:graphicFrameMkLst>
        </pc:graphicFrameChg>
        <pc:graphicFrameChg chg="add mod">
          <ac:chgData name="PaedDr. Ján Guniš PhD., univer. docent" userId="ae0c0aba-8f72-4cb5-9fbd-01c1a4f0722a" providerId="ADAL" clId="{9A896211-01FF-48DC-9A1C-AEAB4BC98114}" dt="2025-01-30T09:15:30.271" v="3895" actId="408"/>
          <ac:graphicFrameMkLst>
            <pc:docMk/>
            <pc:sldMk cId="2374843968" sldId="268"/>
            <ac:graphicFrameMk id="26" creationId="{3D420815-165D-0DA0-04C4-F8D7E108580E}"/>
          </ac:graphicFrameMkLst>
        </pc:graphicFrameChg>
        <pc:graphicFrameChg chg="add mod">
          <ac:chgData name="PaedDr. Ján Guniš PhD., univer. docent" userId="ae0c0aba-8f72-4cb5-9fbd-01c1a4f0722a" providerId="ADAL" clId="{9A896211-01FF-48DC-9A1C-AEAB4BC98114}" dt="2025-01-30T09:15:30.271" v="3895" actId="408"/>
          <ac:graphicFrameMkLst>
            <pc:docMk/>
            <pc:sldMk cId="2374843968" sldId="268"/>
            <ac:graphicFrameMk id="28" creationId="{A202B4DE-0AEB-4C54-95D4-FECC23EB388B}"/>
          </ac:graphicFrameMkLst>
        </pc:graphicFrameChg>
        <pc:graphicFrameChg chg="add mod">
          <ac:chgData name="PaedDr. Ján Guniš PhD., univer. docent" userId="ae0c0aba-8f72-4cb5-9fbd-01c1a4f0722a" providerId="ADAL" clId="{9A896211-01FF-48DC-9A1C-AEAB4BC98114}" dt="2025-01-30T09:15:30.271" v="3895" actId="408"/>
          <ac:graphicFrameMkLst>
            <pc:docMk/>
            <pc:sldMk cId="2374843968" sldId="268"/>
            <ac:graphicFrameMk id="30" creationId="{EAA24894-14CF-4222-B92F-03A70091D3A3}"/>
          </ac:graphicFrameMkLst>
        </pc:graphicFrameChg>
      </pc:sldChg>
      <pc:sldChg chg="addSp modSp new mod">
        <pc:chgData name="PaedDr. Ján Guniš PhD., univer. docent" userId="ae0c0aba-8f72-4cb5-9fbd-01c1a4f0722a" providerId="ADAL" clId="{9A896211-01FF-48DC-9A1C-AEAB4BC98114}" dt="2025-01-29T12:52:45.741" v="3478" actId="207"/>
        <pc:sldMkLst>
          <pc:docMk/>
          <pc:sldMk cId="923298175" sldId="269"/>
        </pc:sldMkLst>
      </pc:sldChg>
      <pc:sldChg chg="addSp delSp modSp new mod modClrScheme chgLayout">
        <pc:chgData name="PaedDr. Ján Guniš PhD., univer. docent" userId="ae0c0aba-8f72-4cb5-9fbd-01c1a4f0722a" providerId="ADAL" clId="{9A896211-01FF-48DC-9A1C-AEAB4BC98114}" dt="2025-01-30T05:55:19.040" v="3564" actId="404"/>
        <pc:sldMkLst>
          <pc:docMk/>
          <pc:sldMk cId="69125030" sldId="270"/>
        </pc:sldMkLst>
        <pc:spChg chg="add mod ord">
          <ac:chgData name="PaedDr. Ján Guniš PhD., univer. docent" userId="ae0c0aba-8f72-4cb5-9fbd-01c1a4f0722a" providerId="ADAL" clId="{9A896211-01FF-48DC-9A1C-AEAB4BC98114}" dt="2025-01-30T05:47:26.954" v="3500" actId="20577"/>
          <ac:spMkLst>
            <pc:docMk/>
            <pc:sldMk cId="69125030" sldId="270"/>
            <ac:spMk id="4" creationId="{9EB7FB20-809F-4DA6-696F-5EC55EB15C15}"/>
          </ac:spMkLst>
        </pc:spChg>
        <pc:spChg chg="add mod ord">
          <ac:chgData name="PaedDr. Ján Guniš PhD., univer. docent" userId="ae0c0aba-8f72-4cb5-9fbd-01c1a4f0722a" providerId="ADAL" clId="{9A896211-01FF-48DC-9A1C-AEAB4BC98114}" dt="2025-01-30T05:55:19.040" v="3564" actId="404"/>
          <ac:spMkLst>
            <pc:docMk/>
            <pc:sldMk cId="69125030" sldId="270"/>
            <ac:spMk id="5" creationId="{1A8A989C-0D09-7251-2987-3449186E6C38}"/>
          </ac:spMkLst>
        </pc:spChg>
      </pc:sldChg>
      <pc:sldChg chg="addSp delSp modSp new del mod">
        <pc:chgData name="PaedDr. Ján Guniš PhD., univer. docent" userId="ae0c0aba-8f72-4cb5-9fbd-01c1a4f0722a" providerId="ADAL" clId="{9A896211-01FF-48DC-9A1C-AEAB4BC98114}" dt="2025-01-30T08:40:25.746" v="3738" actId="680"/>
        <pc:sldMkLst>
          <pc:docMk/>
          <pc:sldMk cId="3801534323" sldId="2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Dokumenty\KEGA%20UI\dotaznik%20AI\pythonProject\spojeni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Dokumenty\KEGA%20UI\dotaznik%20AI\pythonProject\spojeni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Dokumenty\KEGA%20UI\dotaznik%20AI\pythonProject\spojen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/>
              <a:t>Rozpoznám </a:t>
            </a:r>
            <a:r>
              <a:rPr lang="sk-SK" b="1" dirty="0"/>
              <a:t>fotografiu</a:t>
            </a:r>
            <a:r>
              <a:rPr lang="sk-SK" baseline="0" dirty="0"/>
              <a:t> vytvorenú AI od fotografie vytvorenej človekom </a:t>
            </a:r>
            <a:endParaRPr lang="sk-S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pomocne!$D$35</c:f>
              <c:strCache>
                <c:ptCount val="1"/>
                <c:pt idx="0">
                  <c:v>vždy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pomocne!$D$36:$D$39</c:f>
              <c:numCache>
                <c:formatCode>0%</c:formatCode>
                <c:ptCount val="4"/>
                <c:pt idx="0">
                  <c:v>0.11061946902654868</c:v>
                </c:pt>
                <c:pt idx="1">
                  <c:v>0.41679546625450797</c:v>
                </c:pt>
                <c:pt idx="2">
                  <c:v>0.10714285714285714</c:v>
                </c:pt>
                <c:pt idx="3">
                  <c:v>0.32844770153231179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A-49A9-8C88-CE3FF16B12C1}"/>
            </c:ext>
          </c:extLst>
        </c:ser>
        <c:ser>
          <c:idx val="1"/>
          <c:order val="1"/>
          <c:tx>
            <c:strRef>
              <c:f>pomocne!$E$35</c:f>
              <c:strCache>
                <c:ptCount val="1"/>
                <c:pt idx="0">
                  <c:v>niekedy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pomocne!$E$36:$E$39</c:f>
              <c:numCache>
                <c:formatCode>0%</c:formatCode>
                <c:ptCount val="4"/>
                <c:pt idx="0">
                  <c:v>0.77876106194690264</c:v>
                </c:pt>
                <c:pt idx="1">
                  <c:v>0.5466254507985574</c:v>
                </c:pt>
                <c:pt idx="2">
                  <c:v>0.8303571428571429</c:v>
                </c:pt>
                <c:pt idx="3">
                  <c:v>0.64290473017988004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8A-49A9-8C88-CE3FF16B12C1}"/>
            </c:ext>
          </c:extLst>
        </c:ser>
        <c:ser>
          <c:idx val="2"/>
          <c:order val="2"/>
          <c:tx>
            <c:strRef>
              <c:f>pomocne!$F$35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pomocne!$F$36:$F$39</c:f>
              <c:numCache>
                <c:formatCode>0%</c:formatCode>
                <c:ptCount val="4"/>
                <c:pt idx="0">
                  <c:v>0.11061946902654868</c:v>
                </c:pt>
                <c:pt idx="1">
                  <c:v>3.6579082946934571E-2</c:v>
                </c:pt>
                <c:pt idx="2">
                  <c:v>6.25E-2</c:v>
                </c:pt>
                <c:pt idx="3">
                  <c:v>2.8647568287808126E-2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8A-49A9-8C88-CE3FF16B12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3377391"/>
        <c:axId val="583376431"/>
      </c:barChart>
      <c:catAx>
        <c:axId val="58337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6431"/>
        <c:crosses val="autoZero"/>
        <c:auto val="1"/>
        <c:lblAlgn val="ctr"/>
        <c:lblOffset val="100"/>
        <c:noMultiLvlLbl val="0"/>
      </c:catAx>
      <c:valAx>
        <c:axId val="5833764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/>
              <a:t>Rozpoznám </a:t>
            </a:r>
            <a:r>
              <a:rPr lang="sk-SK" b="1" dirty="0"/>
              <a:t>text</a:t>
            </a:r>
            <a:r>
              <a:rPr lang="sk-SK" baseline="0" dirty="0"/>
              <a:t> vytvorený AI od textu vytvoreného človekom </a:t>
            </a:r>
            <a:endParaRPr lang="sk-S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pomocne!$G$35</c:f>
              <c:strCache>
                <c:ptCount val="1"/>
                <c:pt idx="0">
                  <c:v>vždy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pomocne!$G$36:$G$39</c:f>
              <c:numCache>
                <c:formatCode>0%</c:formatCode>
                <c:ptCount val="4"/>
                <c:pt idx="0">
                  <c:v>0.12831858407079647</c:v>
                </c:pt>
                <c:pt idx="1">
                  <c:v>0.17619783616692428</c:v>
                </c:pt>
                <c:pt idx="2">
                  <c:v>0.10714285714285714</c:v>
                </c:pt>
                <c:pt idx="3">
                  <c:v>0.15056628914057296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F6-4B2F-BA0C-2D0122CE1604}"/>
            </c:ext>
          </c:extLst>
        </c:ser>
        <c:ser>
          <c:idx val="1"/>
          <c:order val="1"/>
          <c:tx>
            <c:strRef>
              <c:f>pomocne!$H$35</c:f>
              <c:strCache>
                <c:ptCount val="1"/>
                <c:pt idx="0">
                  <c:v>niekedy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pomocne!$H$36:$H$39</c:f>
              <c:numCache>
                <c:formatCode>0%</c:formatCode>
                <c:ptCount val="4"/>
                <c:pt idx="0">
                  <c:v>0.72566371681415931</c:v>
                </c:pt>
                <c:pt idx="1">
                  <c:v>0.66718186501803189</c:v>
                </c:pt>
                <c:pt idx="2">
                  <c:v>0.7767857142857143</c:v>
                </c:pt>
                <c:pt idx="3">
                  <c:v>0.66888740839440375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F6-4B2F-BA0C-2D0122CE1604}"/>
            </c:ext>
          </c:extLst>
        </c:ser>
        <c:ser>
          <c:idx val="2"/>
          <c:order val="2"/>
          <c:tx>
            <c:strRef>
              <c:f>pomocne!$I$35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pomocne!$I$36:$I$39</c:f>
              <c:numCache>
                <c:formatCode>0%</c:formatCode>
                <c:ptCount val="4"/>
                <c:pt idx="0">
                  <c:v>0.14601769911504425</c:v>
                </c:pt>
                <c:pt idx="1">
                  <c:v>0.1566202988150438</c:v>
                </c:pt>
                <c:pt idx="2">
                  <c:v>0.11607142857142858</c:v>
                </c:pt>
                <c:pt idx="3">
                  <c:v>0.18054630246502332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F6-4B2F-BA0C-2D0122CE16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3377391"/>
        <c:axId val="583376431"/>
      </c:barChart>
      <c:catAx>
        <c:axId val="58337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6431"/>
        <c:crosses val="autoZero"/>
        <c:auto val="1"/>
        <c:lblAlgn val="ctr"/>
        <c:lblOffset val="100"/>
        <c:noMultiLvlLbl val="0"/>
      </c:catAx>
      <c:valAx>
        <c:axId val="5833764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/>
              <a:t>Ak presne zadám požiadavku, odpovedi AI môžem</a:t>
            </a:r>
            <a:r>
              <a:rPr lang="sk-SK" baseline="0" dirty="0"/>
              <a:t> </a:t>
            </a:r>
            <a:r>
              <a:rPr lang="sk-SK" b="1" baseline="0" dirty="0"/>
              <a:t>dôverovať</a:t>
            </a:r>
            <a:endParaRPr lang="sk-SK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pomocne!$J$35</c:f>
              <c:strCache>
                <c:ptCount val="1"/>
                <c:pt idx="0">
                  <c:v>vždy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pomocne!$J$36:$J$39</c:f>
              <c:numCache>
                <c:formatCode>0%</c:formatCode>
                <c:ptCount val="4"/>
                <c:pt idx="0">
                  <c:v>0.18584070796460178</c:v>
                </c:pt>
                <c:pt idx="1">
                  <c:v>0.24574961360123648</c:v>
                </c:pt>
                <c:pt idx="2">
                  <c:v>0.16071428571428573</c:v>
                </c:pt>
                <c:pt idx="3">
                  <c:v>0.19720186542305129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C-4817-BAF4-8DA268B424C2}"/>
            </c:ext>
          </c:extLst>
        </c:ser>
        <c:ser>
          <c:idx val="1"/>
          <c:order val="1"/>
          <c:tx>
            <c:strRef>
              <c:f>pomocne!$K$35</c:f>
              <c:strCache>
                <c:ptCount val="1"/>
                <c:pt idx="0">
                  <c:v>niekedy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pomocne!$K$36:$K$39</c:f>
              <c:numCache>
                <c:formatCode>0%</c:formatCode>
                <c:ptCount val="4"/>
                <c:pt idx="0">
                  <c:v>0.77433628318584069</c:v>
                </c:pt>
                <c:pt idx="1">
                  <c:v>0.68933539412673883</c:v>
                </c:pt>
                <c:pt idx="2">
                  <c:v>0.75</c:v>
                </c:pt>
                <c:pt idx="3">
                  <c:v>0.72551632245169884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DC-4817-BAF4-8DA268B424C2}"/>
            </c:ext>
          </c:extLst>
        </c:ser>
        <c:ser>
          <c:idx val="2"/>
          <c:order val="2"/>
          <c:tx>
            <c:strRef>
              <c:f>pomocne!$L$35</c:f>
              <c:strCache>
                <c:ptCount val="1"/>
                <c:pt idx="0">
                  <c:v>nikdy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pomocne!$B$36:$C$39</c:f>
              <c:multiLvlStrCache>
                <c:ptCount val="4"/>
                <c:lvl>
                  <c:pt idx="0">
                    <c:v>Slovensko</c:v>
                  </c:pt>
                  <c:pt idx="1">
                    <c:v>Slovensko</c:v>
                  </c:pt>
                  <c:pt idx="2">
                    <c:v>Česko</c:v>
                  </c:pt>
                  <c:pt idx="3">
                    <c:v>Česko</c:v>
                  </c:pt>
                </c:lvl>
                <c:lvl>
                  <c:pt idx="0">
                    <c:v>učiteľ</c:v>
                  </c:pt>
                  <c:pt idx="1">
                    <c:v>žiak</c:v>
                  </c:pt>
                  <c:pt idx="2">
                    <c:v>učiteľ</c:v>
                  </c:pt>
                  <c:pt idx="3">
                    <c:v>žiak</c:v>
                  </c:pt>
                </c:lvl>
              </c:multiLvlStrCache>
            </c:multiLvlStrRef>
          </c:cat>
          <c:val>
            <c:numRef>
              <c:f>pomocne!$L$36:$L$39</c:f>
              <c:numCache>
                <c:formatCode>0%</c:formatCode>
                <c:ptCount val="4"/>
                <c:pt idx="0">
                  <c:v>3.9823008849557522E-2</c:v>
                </c:pt>
                <c:pt idx="1">
                  <c:v>6.4914992272024727E-2</c:v>
                </c:pt>
                <c:pt idx="2">
                  <c:v>8.9285714285714288E-2</c:v>
                </c:pt>
                <c:pt idx="3">
                  <c:v>7.728181212524983E-2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DC-4817-BAF4-8DA268B42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3377391"/>
        <c:axId val="583376431"/>
      </c:barChart>
      <c:catAx>
        <c:axId val="58337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6431"/>
        <c:crosses val="autoZero"/>
        <c:auto val="1"/>
        <c:lblAlgn val="ctr"/>
        <c:lblOffset val="100"/>
        <c:noMultiLvlLbl val="0"/>
      </c:catAx>
      <c:valAx>
        <c:axId val="5833764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8337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8E55F0-49D3-47F0-9F7C-B48EBAF4ED8F}" type="datetimeFigureOut">
              <a:rPr lang="sk-SK" smtClean="0"/>
              <a:t>6. 2. 2025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Prieskum ponímania umelej inteligencie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Ján Guniš, Ľubomír </a:t>
            </a:r>
            <a:r>
              <a:rPr lang="sk-SK" dirty="0" err="1"/>
              <a:t>Šnajder</a:t>
            </a:r>
            <a:r>
              <a:rPr lang="sk-SK" dirty="0"/>
              <a:t>, PF UPJŠ Košice</a:t>
            </a:r>
          </a:p>
          <a:p>
            <a:r>
              <a:rPr lang="sk-SK" dirty="0"/>
              <a:t>Zbyněk Filipi, </a:t>
            </a:r>
            <a:r>
              <a:rPr lang="sk-SK" dirty="0" err="1"/>
              <a:t>Zdeněk</a:t>
            </a:r>
            <a:r>
              <a:rPr lang="sk-SK" dirty="0"/>
              <a:t> </a:t>
            </a:r>
            <a:r>
              <a:rPr lang="sk-SK" dirty="0" err="1"/>
              <a:t>Ulrych</a:t>
            </a:r>
            <a:r>
              <a:rPr lang="sk-SK" dirty="0"/>
              <a:t>, FPE ZČU, Plzeň</a:t>
            </a:r>
          </a:p>
          <a:p>
            <a:endParaRPr lang="sk-SK" dirty="0"/>
          </a:p>
          <a:p>
            <a:endParaRPr lang="sk-SK" dirty="0"/>
          </a:p>
          <a:p>
            <a:r>
              <a:rPr lang="sk-SK" sz="2100" dirty="0"/>
              <a:t>AI vo vzdelávaní, 6. 2. 2025, 16:00-17:30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8938FB70-D2D1-B23A-970F-B4E6156F0AC2}"/>
              </a:ext>
            </a:extLst>
          </p:cNvPr>
          <p:cNvSpPr txBox="1"/>
          <p:nvPr/>
        </p:nvSpPr>
        <p:spPr>
          <a:xfrm>
            <a:off x="1604165" y="6519446"/>
            <a:ext cx="10587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/>
              <a:t>KEGA 010UPJŠ-4/2024 Využitie umelej inteligencie vo vyučovaní školskej informatiky na stredných školách (2024-2026)</a:t>
            </a:r>
          </a:p>
        </p:txBody>
      </p:sp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56290-9359-3774-1685-98D93AC6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(3)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AA035E-CAD3-58EB-B8A2-651605CC1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Aké zdroje pre získavanie informácií o umelej inteligencii využívate? 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57CB737D-D498-7A02-C119-BD30475B8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11391"/>
              </p:ext>
            </p:extLst>
          </p:nvPr>
        </p:nvGraphicFramePr>
        <p:xfrm>
          <a:off x="1536577" y="2376431"/>
          <a:ext cx="9271243" cy="230219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53275">
                  <a:extLst>
                    <a:ext uri="{9D8B030D-6E8A-4147-A177-3AD203B41FA5}">
                      <a16:colId xmlns:a16="http://schemas.microsoft.com/office/drawing/2014/main" val="1314168851"/>
                    </a:ext>
                  </a:extLst>
                </a:gridCol>
                <a:gridCol w="1141603">
                  <a:extLst>
                    <a:ext uri="{9D8B030D-6E8A-4147-A177-3AD203B41FA5}">
                      <a16:colId xmlns:a16="http://schemas.microsoft.com/office/drawing/2014/main" val="3604927166"/>
                    </a:ext>
                  </a:extLst>
                </a:gridCol>
                <a:gridCol w="1495273">
                  <a:extLst>
                    <a:ext uri="{9D8B030D-6E8A-4147-A177-3AD203B41FA5}">
                      <a16:colId xmlns:a16="http://schemas.microsoft.com/office/drawing/2014/main" val="1243206645"/>
                    </a:ext>
                  </a:extLst>
                </a:gridCol>
                <a:gridCol w="1495273">
                  <a:extLst>
                    <a:ext uri="{9D8B030D-6E8A-4147-A177-3AD203B41FA5}">
                      <a16:colId xmlns:a16="http://schemas.microsoft.com/office/drawing/2014/main" val="1635702"/>
                    </a:ext>
                  </a:extLst>
                </a:gridCol>
                <a:gridCol w="1495273">
                  <a:extLst>
                    <a:ext uri="{9D8B030D-6E8A-4147-A177-3AD203B41FA5}">
                      <a16:colId xmlns:a16="http://schemas.microsoft.com/office/drawing/2014/main" val="3244761047"/>
                    </a:ext>
                  </a:extLst>
                </a:gridCol>
                <a:gridCol w="1495273">
                  <a:extLst>
                    <a:ext uri="{9D8B030D-6E8A-4147-A177-3AD203B41FA5}">
                      <a16:colId xmlns:a16="http://schemas.microsoft.com/office/drawing/2014/main" val="1263742823"/>
                    </a:ext>
                  </a:extLst>
                </a:gridCol>
                <a:gridCol w="1495273">
                  <a:extLst>
                    <a:ext uri="{9D8B030D-6E8A-4147-A177-3AD203B41FA5}">
                      <a16:colId xmlns:a16="http://schemas.microsoft.com/office/drawing/2014/main" val="1144947824"/>
                    </a:ext>
                  </a:extLst>
                </a:gridCol>
              </a:tblGrid>
              <a:tr h="1151098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status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krajina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Ako zdroj informácií o umelej inteligencii využívam </a:t>
                      </a:r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školenia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Ako zdroj informácií o umelej inteligencii využívam </a:t>
                      </a:r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odbornú literatúru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Ako zdroj informácií o umelej inteligencii využívam </a:t>
                      </a:r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internet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Ako zdroj informácií o umelej inteligencii využívam </a:t>
                      </a:r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rozhlas a televíziu</a:t>
                      </a:r>
                      <a:endParaRPr lang="sk-SK" sz="14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Nevyužívam </a:t>
                      </a:r>
                      <a:r>
                        <a:rPr lang="sk-SK" sz="14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žiadny zdroj</a:t>
                      </a:r>
                      <a:r>
                        <a:rPr lang="sk-SK" sz="14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 informácií o umelej inteligencii</a:t>
                      </a:r>
                      <a:endParaRPr lang="sk-SK" sz="1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072339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učiteľ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Slovensko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77%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528916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žiak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Slovensko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17%</a:t>
                      </a:r>
                      <a:endParaRPr lang="sk-SK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16%</a:t>
                      </a:r>
                      <a:endParaRPr lang="sk-SK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75%</a:t>
                      </a:r>
                      <a:endParaRPr lang="sk-SK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13%</a:t>
                      </a:r>
                      <a:endParaRPr lang="sk-SK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17%</a:t>
                      </a:r>
                      <a:endParaRPr lang="sk-SK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81322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učiteľ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Česko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72%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23%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92%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363299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žiak</a:t>
                      </a:r>
                      <a:endParaRPr lang="sk-S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Česko</a:t>
                      </a:r>
                      <a:endParaRPr lang="sk-S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81%</a:t>
                      </a:r>
                      <a:endParaRPr lang="sk-SK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10%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5634"/>
                  </a:ext>
                </a:extLst>
              </a:tr>
            </a:tbl>
          </a:graphicData>
        </a:graphic>
      </p:graphicFrame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33DA0DBB-0045-3573-EFF9-F3F64E70F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920053"/>
              </p:ext>
            </p:extLst>
          </p:nvPr>
        </p:nvGraphicFramePr>
        <p:xfrm>
          <a:off x="1536577" y="4882303"/>
          <a:ext cx="4178301" cy="127889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018927">
                  <a:extLst>
                    <a:ext uri="{9D8B030D-6E8A-4147-A177-3AD203B41FA5}">
                      <a16:colId xmlns:a16="http://schemas.microsoft.com/office/drawing/2014/main" val="8549267"/>
                    </a:ext>
                  </a:extLst>
                </a:gridCol>
                <a:gridCol w="2159374">
                  <a:extLst>
                    <a:ext uri="{9D8B030D-6E8A-4147-A177-3AD203B41FA5}">
                      <a16:colId xmlns:a16="http://schemas.microsoft.com/office/drawing/2014/main" val="1896152329"/>
                    </a:ext>
                  </a:extLst>
                </a:gridCol>
              </a:tblGrid>
              <a:tr h="26543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skupiny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koeficient korelácie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417055"/>
                  </a:ext>
                </a:extLst>
              </a:tr>
              <a:tr h="2306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učiteľ SK - učiteľ CZ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0,99</a:t>
                      </a:r>
                      <a:endParaRPr lang="sk-SK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31847"/>
                  </a:ext>
                </a:extLst>
              </a:tr>
              <a:tr h="2306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žiak SK - žiak CZ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0,92</a:t>
                      </a:r>
                      <a:endParaRPr lang="sk-SK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303030"/>
                  </a:ext>
                </a:extLst>
              </a:tr>
              <a:tr h="2306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žiak SK - učiteľ SK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0,63</a:t>
                      </a:r>
                      <a:endParaRPr lang="sk-SK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68663"/>
                  </a:ext>
                </a:extLst>
              </a:tr>
              <a:tr h="23068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žiak CZ - učiteľ CZ</a:t>
                      </a:r>
                      <a:endParaRPr lang="sk-SK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0,93</a:t>
                      </a:r>
                      <a:endParaRPr lang="sk-SK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247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738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E39F4-1447-742E-9DA7-1547D53C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(4)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8500E3-BDA5-2469-E9AB-B91BC74C0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Kde vidíte možnosti využitia umelej inteligencie	vo vzdelávaní?</a:t>
            </a:r>
            <a:br>
              <a:rPr lang="sk-SK" dirty="0"/>
            </a:br>
            <a:r>
              <a:rPr lang="sk-SK" dirty="0"/>
              <a:t>								pri učení sa?</a:t>
            </a:r>
            <a:br>
              <a:rPr lang="sk-SK" dirty="0"/>
            </a:br>
            <a:r>
              <a:rPr lang="sk-SK" dirty="0"/>
              <a:t>								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4B087C95-08DB-40A3-88C5-9B3E8A174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34140"/>
              </p:ext>
            </p:extLst>
          </p:nvPr>
        </p:nvGraphicFramePr>
        <p:xfrm>
          <a:off x="838200" y="2908300"/>
          <a:ext cx="10637616" cy="1124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478">
                  <a:extLst>
                    <a:ext uri="{9D8B030D-6E8A-4147-A177-3AD203B41FA5}">
                      <a16:colId xmlns:a16="http://schemas.microsoft.com/office/drawing/2014/main" val="3047722606"/>
                    </a:ext>
                  </a:extLst>
                </a:gridCol>
                <a:gridCol w="764466">
                  <a:extLst>
                    <a:ext uri="{9D8B030D-6E8A-4147-A177-3AD203B41FA5}">
                      <a16:colId xmlns:a16="http://schemas.microsoft.com/office/drawing/2014/main" val="2572452529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421005726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2724485730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549883579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899060142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1787189795"/>
                    </a:ext>
                  </a:extLst>
                </a:gridCol>
                <a:gridCol w="1554612">
                  <a:extLst>
                    <a:ext uri="{9D8B030D-6E8A-4147-A177-3AD203B41FA5}">
                      <a16:colId xmlns:a16="http://schemas.microsoft.com/office/drawing/2014/main" val="4172834877"/>
                    </a:ext>
                  </a:extLst>
                </a:gridCol>
              </a:tblGrid>
              <a:tr h="489959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status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krajina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pri </a:t>
                      </a:r>
                      <a:r>
                        <a:rPr lang="sk-SK" sz="1200" b="1" u="none" strike="noStrike" dirty="0">
                          <a:effectLst/>
                        </a:rPr>
                        <a:t>príprave na vyučovanie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pri </a:t>
                      </a:r>
                      <a:r>
                        <a:rPr lang="sk-SK" sz="1200" b="1" u="none" strike="noStrike" dirty="0">
                          <a:effectLst/>
                        </a:rPr>
                        <a:t>tvorbe učebných pomôcok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ako </a:t>
                      </a:r>
                      <a:r>
                        <a:rPr lang="sk-SK" sz="1200" b="1" u="none" strike="noStrike" dirty="0">
                          <a:effectLst/>
                        </a:rPr>
                        <a:t>nástroj priamo na vyučovaní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ako </a:t>
                      </a:r>
                      <a:r>
                        <a:rPr lang="sk-SK" sz="1200" b="1" u="none" strike="noStrike" dirty="0">
                          <a:effectLst/>
                        </a:rPr>
                        <a:t>tému vyučovania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pri </a:t>
                      </a:r>
                      <a:r>
                        <a:rPr lang="sk-SK" sz="1200" b="1" u="none" strike="noStrike" dirty="0">
                          <a:effectLst/>
                        </a:rPr>
                        <a:t>hodnotení a klasifikácii žiaka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učiteľ využiť  pri celkovom </a:t>
                      </a:r>
                      <a:r>
                        <a:rPr lang="sk-SK" sz="1200" b="1" u="none" strike="noStrike" dirty="0">
                          <a:effectLst/>
                        </a:rPr>
                        <a:t>hodnotení výučby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19920"/>
                  </a:ext>
                </a:extLst>
              </a:tr>
              <a:tr h="182141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učiteľ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Slovensko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79%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81%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69%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64%</a:t>
                      </a:r>
                      <a:endParaRPr lang="sk-SK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17%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20%</a:t>
                      </a:r>
                      <a:endParaRPr lang="sk-SK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526579"/>
                  </a:ext>
                </a:extLst>
              </a:tr>
              <a:tr h="182141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>
                          <a:effectLst/>
                        </a:rPr>
                        <a:t>učiteľ</a:t>
                      </a:r>
                      <a:endParaRPr lang="sk-SK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Česko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84%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88%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70%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48%</a:t>
                      </a:r>
                      <a:endParaRPr lang="sk-SK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15%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13%</a:t>
                      </a:r>
                      <a:endParaRPr lang="sk-SK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07" marR="9107" marT="9107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5069"/>
                  </a:ext>
                </a:extLst>
              </a:tr>
            </a:tbl>
          </a:graphicData>
        </a:graphic>
      </p:graphicFrame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B6DF4877-D7FD-E4D8-8BEE-C6469A5F6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29621"/>
              </p:ext>
            </p:extLst>
          </p:nvPr>
        </p:nvGraphicFramePr>
        <p:xfrm>
          <a:off x="838199" y="4276416"/>
          <a:ext cx="9465941" cy="112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534">
                  <a:extLst>
                    <a:ext uri="{9D8B030D-6E8A-4147-A177-3AD203B41FA5}">
                      <a16:colId xmlns:a16="http://schemas.microsoft.com/office/drawing/2014/main" val="630178579"/>
                    </a:ext>
                  </a:extLst>
                </a:gridCol>
                <a:gridCol w="765302">
                  <a:extLst>
                    <a:ext uri="{9D8B030D-6E8A-4147-A177-3AD203B41FA5}">
                      <a16:colId xmlns:a16="http://schemas.microsoft.com/office/drawing/2014/main" val="2587606046"/>
                    </a:ext>
                  </a:extLst>
                </a:gridCol>
                <a:gridCol w="1626021">
                  <a:extLst>
                    <a:ext uri="{9D8B030D-6E8A-4147-A177-3AD203B41FA5}">
                      <a16:colId xmlns:a16="http://schemas.microsoft.com/office/drawing/2014/main" val="1331488659"/>
                    </a:ext>
                  </a:extLst>
                </a:gridCol>
                <a:gridCol w="1626021">
                  <a:extLst>
                    <a:ext uri="{9D8B030D-6E8A-4147-A177-3AD203B41FA5}">
                      <a16:colId xmlns:a16="http://schemas.microsoft.com/office/drawing/2014/main" val="3480730822"/>
                    </a:ext>
                  </a:extLst>
                </a:gridCol>
                <a:gridCol w="1626021">
                  <a:extLst>
                    <a:ext uri="{9D8B030D-6E8A-4147-A177-3AD203B41FA5}">
                      <a16:colId xmlns:a16="http://schemas.microsoft.com/office/drawing/2014/main" val="626288485"/>
                    </a:ext>
                  </a:extLst>
                </a:gridCol>
                <a:gridCol w="1626021">
                  <a:extLst>
                    <a:ext uri="{9D8B030D-6E8A-4147-A177-3AD203B41FA5}">
                      <a16:colId xmlns:a16="http://schemas.microsoft.com/office/drawing/2014/main" val="3333305673"/>
                    </a:ext>
                  </a:extLst>
                </a:gridCol>
                <a:gridCol w="1626021">
                  <a:extLst>
                    <a:ext uri="{9D8B030D-6E8A-4147-A177-3AD203B41FA5}">
                      <a16:colId xmlns:a16="http://schemas.microsoft.com/office/drawing/2014/main" val="2765574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status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krajina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žiak využiť  pri </a:t>
                      </a:r>
                      <a:r>
                        <a:rPr lang="sk-SK" sz="1200" b="1" u="none" strike="noStrike" dirty="0">
                          <a:effectLst/>
                        </a:rPr>
                        <a:t>príprave na vyučovanie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žiak využiť ako </a:t>
                      </a:r>
                      <a:r>
                        <a:rPr lang="sk-SK" sz="1200" b="1" u="none" strike="noStrike" dirty="0">
                          <a:effectLst/>
                        </a:rPr>
                        <a:t>pomocníka pri učení sa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žiak využiť ako </a:t>
                      </a:r>
                      <a:r>
                        <a:rPr lang="sk-SK" sz="1200" b="1" u="none" strike="noStrike" dirty="0">
                          <a:effectLst/>
                        </a:rPr>
                        <a:t>tému učenia sa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žiak využiť  ako nástroj na </a:t>
                      </a:r>
                      <a:r>
                        <a:rPr lang="sk-SK" sz="1200" b="1" u="none" strike="noStrike" dirty="0">
                          <a:effectLst/>
                        </a:rPr>
                        <a:t>hodnotenie jeho učenia sa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Umelú inteligenciu môže žiak využiť  pri </a:t>
                      </a:r>
                      <a:r>
                        <a:rPr lang="sk-SK" sz="1200" b="1" u="none" strike="noStrike" dirty="0">
                          <a:effectLst/>
                        </a:rPr>
                        <a:t>riešení domácich úloh a projektov</a:t>
                      </a:r>
                      <a:endParaRPr lang="sk-SK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097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žiak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Slovensko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66%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30%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23%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26%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69%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610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>
                          <a:effectLst/>
                        </a:rPr>
                        <a:t>žiak</a:t>
                      </a:r>
                      <a:endParaRPr lang="sk-SK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Česko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65%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38%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26%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25%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</a:rPr>
                        <a:t>62%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49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02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D8BB9-F25A-E849-099D-037C008B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(5)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DFE7E5-27B0-5DDD-D360-DC9CA688E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Ako ponímate umelú inteligenciu a jej miesto v spoločnosti?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určite áno (2)</a:t>
            </a:r>
            <a:r>
              <a:rPr lang="pl-PL" dirty="0"/>
              <a:t> .... 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určite nie (-2)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A61CFBB9-ABA7-8C3E-E88D-F984D2268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168798"/>
              </p:ext>
            </p:extLst>
          </p:nvPr>
        </p:nvGraphicFramePr>
        <p:xfrm>
          <a:off x="1455584" y="3094355"/>
          <a:ext cx="9704030" cy="2607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848">
                  <a:extLst>
                    <a:ext uri="{9D8B030D-6E8A-4147-A177-3AD203B41FA5}">
                      <a16:colId xmlns:a16="http://schemas.microsoft.com/office/drawing/2014/main" val="3468108418"/>
                    </a:ext>
                  </a:extLst>
                </a:gridCol>
                <a:gridCol w="1210502">
                  <a:extLst>
                    <a:ext uri="{9D8B030D-6E8A-4147-A177-3AD203B41FA5}">
                      <a16:colId xmlns:a16="http://schemas.microsoft.com/office/drawing/2014/main" val="914574046"/>
                    </a:ext>
                  </a:extLst>
                </a:gridCol>
                <a:gridCol w="1941170">
                  <a:extLst>
                    <a:ext uri="{9D8B030D-6E8A-4147-A177-3AD203B41FA5}">
                      <a16:colId xmlns:a16="http://schemas.microsoft.com/office/drawing/2014/main" val="3863676240"/>
                    </a:ext>
                  </a:extLst>
                </a:gridCol>
                <a:gridCol w="1941170">
                  <a:extLst>
                    <a:ext uri="{9D8B030D-6E8A-4147-A177-3AD203B41FA5}">
                      <a16:colId xmlns:a16="http://schemas.microsoft.com/office/drawing/2014/main" val="1185916170"/>
                    </a:ext>
                  </a:extLst>
                </a:gridCol>
                <a:gridCol w="1941170">
                  <a:extLst>
                    <a:ext uri="{9D8B030D-6E8A-4147-A177-3AD203B41FA5}">
                      <a16:colId xmlns:a16="http://schemas.microsoft.com/office/drawing/2014/main" val="1762833756"/>
                    </a:ext>
                  </a:extLst>
                </a:gridCol>
                <a:gridCol w="1941170">
                  <a:extLst>
                    <a:ext uri="{9D8B030D-6E8A-4147-A177-3AD203B41FA5}">
                      <a16:colId xmlns:a16="http://schemas.microsoft.com/office/drawing/2014/main" val="329461682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status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krajina</a:t>
                      </a:r>
                      <a:endParaRPr lang="sk-S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Umelú inteligenciu ponímam ako </a:t>
                      </a:r>
                      <a:r>
                        <a:rPr lang="sk-SK" sz="1600" b="1" u="none" strike="noStrike" dirty="0">
                          <a:effectLst/>
                        </a:rPr>
                        <a:t>pomocníka</a:t>
                      </a:r>
                      <a:r>
                        <a:rPr lang="sk-SK" sz="1600" u="none" strike="noStrike" dirty="0">
                          <a:effectLst/>
                        </a:rPr>
                        <a:t>, ktorý v niektorých činnostiach </a:t>
                      </a:r>
                      <a:r>
                        <a:rPr lang="sk-SK" sz="1600" b="1" u="none" strike="noStrike" dirty="0">
                          <a:effectLst/>
                        </a:rPr>
                        <a:t>nahradí ľudí 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Umelú inteligenciu ponímam ako </a:t>
                      </a:r>
                      <a:r>
                        <a:rPr lang="sk-SK" sz="1600" b="1" u="none" strike="noStrike" dirty="0">
                          <a:effectLst/>
                        </a:rPr>
                        <a:t>užitočná technológiu</a:t>
                      </a:r>
                      <a:r>
                        <a:rPr lang="sk-SK" sz="1600" u="none" strike="noStrike" dirty="0">
                          <a:effectLst/>
                        </a:rPr>
                        <a:t>, ktorej vývoj a použitie je </a:t>
                      </a:r>
                      <a:r>
                        <a:rPr lang="sk-SK" sz="1600" b="1" u="none" strike="noStrike" dirty="0">
                          <a:effectLst/>
                        </a:rPr>
                        <a:t>potrebné regulovať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Umelú inteligenciu ponímam ako </a:t>
                      </a:r>
                      <a:r>
                        <a:rPr lang="sk-SK" sz="1600" b="1" u="none" strike="noStrike" dirty="0">
                          <a:effectLst/>
                        </a:rPr>
                        <a:t>nebezpečnú technológiu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Umelú inteligenciu ponímam ako </a:t>
                      </a:r>
                      <a:r>
                        <a:rPr lang="sk-SK" sz="1600" b="1" u="none" strike="noStrike" dirty="0">
                          <a:effectLst/>
                        </a:rPr>
                        <a:t>nevýznamnú technológiu </a:t>
                      </a:r>
                      <a:r>
                        <a:rPr lang="sk-SK" sz="1600" u="none" strike="noStrike" dirty="0">
                          <a:effectLst/>
                        </a:rPr>
                        <a:t>- bublinu, ktorá čoskoro praskne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57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 dirty="0">
                          <a:effectLst/>
                        </a:rPr>
                        <a:t>učiteľ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>
                          <a:effectLst/>
                        </a:rPr>
                        <a:t>Slovensko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1,01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1,45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-0,09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-1,33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4499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 dirty="0">
                          <a:effectLst/>
                        </a:rPr>
                        <a:t>žiak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 dirty="0">
                          <a:effectLst/>
                        </a:rPr>
                        <a:t>Slovensko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0,82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0,94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-0,04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-0,92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2578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>
                          <a:effectLst/>
                        </a:rPr>
                        <a:t>učiteľ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 dirty="0">
                          <a:effectLst/>
                        </a:rPr>
                        <a:t>Česko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1,15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1,21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-0,18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-1,57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3639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>
                          <a:effectLst/>
                        </a:rPr>
                        <a:t>žiak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 dirty="0">
                          <a:effectLst/>
                        </a:rPr>
                        <a:t>Česko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0,76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0,91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0,09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u="none" strike="noStrike" dirty="0">
                          <a:effectLst/>
                        </a:rPr>
                        <a:t>-0,90</a:t>
                      </a:r>
                      <a:endParaRPr lang="sk-SK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18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69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39915-C8F8-A3E8-5B63-D9B7EC7A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(6)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D02018-7139-D31E-C927-E9B4D33E5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Viete rozpoznať fotografiu, ktorá bola vygenerovaná umelou inteligenciou od fotografie, ktorú vytvoril človek fotoaparátom?</a:t>
            </a:r>
          </a:p>
          <a:p>
            <a:pPr marL="0" indent="0">
              <a:buNone/>
            </a:pPr>
            <a:r>
              <a:rPr lang="sk-SK" sz="2000" dirty="0"/>
              <a:t>Viete rozpoznať text, ktorý bol vygenerovaný umelou inteligenciou od textu, ktorý vytvoril človek?</a:t>
            </a:r>
          </a:p>
          <a:p>
            <a:pPr marL="0" indent="0">
              <a:buNone/>
            </a:pPr>
            <a:r>
              <a:rPr lang="sk-SK" sz="2000" dirty="0"/>
              <a:t>Ak dostatočne presne zadáme požiadavku, umelá inteligencia dokáže vygenerovať odpoveď, ktorej môžeme dôverovať?</a:t>
            </a:r>
          </a:p>
          <a:p>
            <a:pPr marL="0" indent="0">
              <a:buNone/>
            </a:pPr>
            <a:r>
              <a:rPr lang="sk-SK" sz="2000" dirty="0"/>
              <a:t>nikdy (-1) ... vždy (1)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AC2104B8-3A8D-276A-16D4-46266A06E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72084"/>
              </p:ext>
            </p:extLst>
          </p:nvPr>
        </p:nvGraphicFramePr>
        <p:xfrm>
          <a:off x="907026" y="4393943"/>
          <a:ext cx="10515600" cy="1876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222">
                  <a:extLst>
                    <a:ext uri="{9D8B030D-6E8A-4147-A177-3AD203B41FA5}">
                      <a16:colId xmlns:a16="http://schemas.microsoft.com/office/drawing/2014/main" val="1953226222"/>
                    </a:ext>
                  </a:extLst>
                </a:gridCol>
                <a:gridCol w="1154482">
                  <a:extLst>
                    <a:ext uri="{9D8B030D-6E8A-4147-A177-3AD203B41FA5}">
                      <a16:colId xmlns:a16="http://schemas.microsoft.com/office/drawing/2014/main" val="3681361355"/>
                    </a:ext>
                  </a:extLst>
                </a:gridCol>
                <a:gridCol w="2793632">
                  <a:extLst>
                    <a:ext uri="{9D8B030D-6E8A-4147-A177-3AD203B41FA5}">
                      <a16:colId xmlns:a16="http://schemas.microsoft.com/office/drawing/2014/main" val="3521518927"/>
                    </a:ext>
                  </a:extLst>
                </a:gridCol>
                <a:gridCol w="2793632">
                  <a:extLst>
                    <a:ext uri="{9D8B030D-6E8A-4147-A177-3AD203B41FA5}">
                      <a16:colId xmlns:a16="http://schemas.microsoft.com/office/drawing/2014/main" val="1812853902"/>
                    </a:ext>
                  </a:extLst>
                </a:gridCol>
                <a:gridCol w="2793632">
                  <a:extLst>
                    <a:ext uri="{9D8B030D-6E8A-4147-A177-3AD203B41FA5}">
                      <a16:colId xmlns:a16="http://schemas.microsoft.com/office/drawing/2014/main" val="4229452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>
                          <a:effectLst/>
                        </a:rPr>
                        <a:t>status</a:t>
                      </a:r>
                      <a:endParaRPr lang="sk-SK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u="none" strike="noStrike" dirty="0">
                          <a:effectLst/>
                        </a:rPr>
                        <a:t>krajina</a:t>
                      </a:r>
                      <a:endParaRPr lang="sk-SK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dirty="0">
                          <a:effectLst/>
                        </a:rPr>
                        <a:t>Viem rozpoznať fotografiu</a:t>
                      </a:r>
                      <a:r>
                        <a:rPr lang="sk-SK" sz="1400" u="none" strike="noStrike" dirty="0">
                          <a:effectLst/>
                        </a:rPr>
                        <a:t>, ktorá bola vygenerovaná umelou inteligenciou od fotografie, ktorú vytvoril človek fotoaparátom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u="none" strike="noStrike" dirty="0">
                          <a:effectLst/>
                        </a:rPr>
                        <a:t>Viem rozpoznať text</a:t>
                      </a:r>
                      <a:r>
                        <a:rPr lang="sk-SK" sz="1400" u="none" strike="noStrike" dirty="0">
                          <a:effectLst/>
                        </a:rPr>
                        <a:t>, ktorý bola vygenerovaný umelou inteligenciou od textu, ktorý vytvoril človek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u="none" strike="noStrike" dirty="0">
                          <a:effectLst/>
                        </a:rPr>
                        <a:t>Ak </a:t>
                      </a:r>
                      <a:r>
                        <a:rPr lang="sk-SK" sz="1400" b="1" u="none" strike="noStrike" dirty="0">
                          <a:effectLst/>
                        </a:rPr>
                        <a:t>dostatočne presne </a:t>
                      </a:r>
                      <a:r>
                        <a:rPr lang="sk-SK" sz="1400" u="none" strike="noStrike" dirty="0">
                          <a:effectLst/>
                        </a:rPr>
                        <a:t>zadáme požiadavku, umelá inteligencia dokáže vygenerovať odpoveď, ktorej </a:t>
                      </a:r>
                      <a:r>
                        <a:rPr lang="sk-SK" sz="1400" b="1" u="none" strike="noStrike" dirty="0">
                          <a:effectLst/>
                        </a:rPr>
                        <a:t>môžeme dôverovať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09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žiak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Česko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0,30</a:t>
                      </a:r>
                      <a:endParaRPr lang="sk-SK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-0,03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0,12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013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učiteľ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Česko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0,04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-0,01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0,07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23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žiak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Slovensko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0,38</a:t>
                      </a:r>
                      <a:endParaRPr lang="sk-SK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0,02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0,18</a:t>
                      </a:r>
                      <a:endParaRPr lang="sk-SK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612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učiteľ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u="none" strike="noStrike" dirty="0">
                          <a:effectLst/>
                        </a:rPr>
                        <a:t>Slovensko</a:t>
                      </a:r>
                      <a:endParaRPr lang="sk-SK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0,00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</a:rPr>
                        <a:t>-0,02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0,15</a:t>
                      </a:r>
                      <a:endParaRPr lang="sk-SK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56289"/>
                  </a:ext>
                </a:extLst>
              </a:tr>
            </a:tbl>
          </a:graphicData>
        </a:graphic>
      </p:graphicFrame>
      <p:graphicFrame>
        <p:nvGraphicFramePr>
          <p:cNvPr id="26" name="Graf 25">
            <a:extLst>
              <a:ext uri="{FF2B5EF4-FFF2-40B4-BE49-F238E27FC236}">
                <a16:creationId xmlns:a16="http://schemas.microsoft.com/office/drawing/2014/main" id="{3D420815-165D-0DA0-04C4-F8D7E10858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66053"/>
              </p:ext>
            </p:extLst>
          </p:nvPr>
        </p:nvGraphicFramePr>
        <p:xfrm>
          <a:off x="417907" y="1424518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Graf 27">
            <a:extLst>
              <a:ext uri="{FF2B5EF4-FFF2-40B4-BE49-F238E27FC236}">
                <a16:creationId xmlns:a16="http://schemas.microsoft.com/office/drawing/2014/main" id="{A202B4DE-0AEB-4C54-95D4-FECC23EB38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754442"/>
              </p:ext>
            </p:extLst>
          </p:nvPr>
        </p:nvGraphicFramePr>
        <p:xfrm>
          <a:off x="4306539" y="1424518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Graf 29">
            <a:extLst>
              <a:ext uri="{FF2B5EF4-FFF2-40B4-BE49-F238E27FC236}">
                <a16:creationId xmlns:a16="http://schemas.microsoft.com/office/drawing/2014/main" id="{EAA24894-14CF-4222-B92F-03A70091D3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999693"/>
              </p:ext>
            </p:extLst>
          </p:nvPr>
        </p:nvGraphicFramePr>
        <p:xfrm>
          <a:off x="8195170" y="1424518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484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  <p:bldGraphic spid="28" grpId="0">
        <p:bldAsOne/>
      </p:bldGraphic>
      <p:bldGraphic spid="3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EB7FB20-809F-4DA6-696F-5EC55EB1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A8A989C-0D09-7251-2987-3449186E6C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Ján Guniš, Ľubomír </a:t>
            </a:r>
            <a:r>
              <a:rPr lang="sk-SK" dirty="0" err="1"/>
              <a:t>Šnajder</a:t>
            </a:r>
            <a:r>
              <a:rPr lang="sk-SK" dirty="0"/>
              <a:t>, PF UPJŠ Košice</a:t>
            </a:r>
            <a:br>
              <a:rPr lang="sk-SK" dirty="0"/>
            </a:br>
            <a:r>
              <a:rPr lang="es-ES" sz="1600" dirty="0" err="1"/>
              <a:t>jan.gunis</a:t>
            </a:r>
            <a:r>
              <a:rPr lang="sk-SK" sz="1600" dirty="0"/>
              <a:t> (at) </a:t>
            </a:r>
            <a:r>
              <a:rPr lang="es-ES" sz="1600" dirty="0"/>
              <a:t>upjs.sk</a:t>
            </a:r>
            <a:r>
              <a:rPr lang="sk-SK" sz="1600" dirty="0"/>
              <a:t>, </a:t>
            </a:r>
            <a:r>
              <a:rPr lang="da-DK" sz="1600" dirty="0"/>
              <a:t>lubomir.snajder</a:t>
            </a:r>
            <a:r>
              <a:rPr lang="sk-SK" sz="1600" dirty="0"/>
              <a:t> (at) </a:t>
            </a:r>
            <a:r>
              <a:rPr lang="da-DK" sz="1600" dirty="0"/>
              <a:t>upjs.sk</a:t>
            </a:r>
            <a:endParaRPr lang="sk-SK" sz="1600" dirty="0"/>
          </a:p>
          <a:p>
            <a:r>
              <a:rPr lang="sk-SK" dirty="0"/>
              <a:t>Zbyněk Filipi, </a:t>
            </a:r>
            <a:r>
              <a:rPr lang="sk-SK" dirty="0" err="1"/>
              <a:t>Zdeněk</a:t>
            </a:r>
            <a:r>
              <a:rPr lang="sk-SK" dirty="0"/>
              <a:t> </a:t>
            </a:r>
            <a:r>
              <a:rPr lang="sk-SK" dirty="0" err="1"/>
              <a:t>Ulrych</a:t>
            </a:r>
            <a:r>
              <a:rPr lang="sk-SK" dirty="0"/>
              <a:t>, FPE ZČU, Plzeň</a:t>
            </a:r>
            <a:br>
              <a:rPr lang="sk-SK" dirty="0"/>
            </a:br>
            <a:r>
              <a:rPr lang="pl-PL" sz="1600" dirty="0"/>
              <a:t>filipiz (at) kvd.zcu.cz, ulrychz (at) kvd.zcu.cz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1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BE9E-380B-1FAF-4DD6-1563263C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955753-8BEF-7450-0A53-C6133E79B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Súčasť riešenia projektu KEGA:</a:t>
            </a:r>
          </a:p>
          <a:p>
            <a:pPr lvl="1"/>
            <a:r>
              <a:rPr lang="sk-SK" dirty="0"/>
              <a:t>reflektovanie na rýchly vývoj umelej inteligencie, jej dostupnosť a vplyv na život a existenciu ľudí,</a:t>
            </a:r>
          </a:p>
          <a:p>
            <a:pPr lvl="1"/>
            <a:r>
              <a:rPr lang="sk-SK" dirty="0"/>
              <a:t>platné vzdelávacie programy nereflektujú aktuálny stav,</a:t>
            </a:r>
          </a:p>
          <a:p>
            <a:pPr lvl="1"/>
            <a:r>
              <a:rPr lang="sk-SK" dirty="0"/>
              <a:t>nedostatok informácií alebo nesprávne informácie, nevyužitý potenciál, ktorý umelá inteligencia prináša → </a:t>
            </a:r>
            <a:r>
              <a:rPr lang="sk-SK" dirty="0" err="1"/>
              <a:t>miskoncepcie</a:t>
            </a:r>
            <a:r>
              <a:rPr lang="sk-SK" dirty="0"/>
              <a:t> a obavy AI</a:t>
            </a:r>
          </a:p>
          <a:p>
            <a:r>
              <a:rPr lang="sk-SK" dirty="0"/>
              <a:t>Analyzovať súčasný stav vnímania (z hľadiska odbornosti a z hľadiska postoja) a využívania umelej inteligencie učiteľmi a žiakmi stredných škôl.</a:t>
            </a:r>
          </a:p>
          <a:p>
            <a:r>
              <a:rPr lang="sk-SK" dirty="0"/>
              <a:t>... rozvoj racionálnych postojov, vývoj vzdelávacích materiálov, námety na projekty, AI v školskej informatike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826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02585-1FDA-C08E-DB64-D8F571ED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Realizácia prieskumu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5C731F-DF61-BC75-5B73-1C185F368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online dotazníkový prieskum</a:t>
            </a:r>
          </a:p>
          <a:p>
            <a:r>
              <a:rPr lang="sk-SK" dirty="0"/>
              <a:t>zber dát:	23. 10. 2024 – 18. 11. 2024 (Slovensko)</a:t>
            </a:r>
            <a:br>
              <a:rPr lang="sk-SK" dirty="0"/>
            </a:br>
            <a:r>
              <a:rPr lang="sk-SK" dirty="0"/>
              <a:t>		7. 11. 2024 – 10. 12. 2024 (Česko)</a:t>
            </a:r>
          </a:p>
          <a:p>
            <a:r>
              <a:rPr lang="sk-SK" dirty="0"/>
              <a:t>cieľová skupina:</a:t>
            </a:r>
          </a:p>
          <a:p>
            <a:pPr lvl="1"/>
            <a:r>
              <a:rPr lang="sk-SK" dirty="0"/>
              <a:t>učitelia informatiky ZŠ a SŠ na Slovensku a v Čechách</a:t>
            </a:r>
          </a:p>
          <a:p>
            <a:pPr lvl="1"/>
            <a:r>
              <a:rPr lang="sk-SK" dirty="0"/>
              <a:t>žiaci ZŠ a SŠ na Slovensku a v Čechách</a:t>
            </a:r>
          </a:p>
          <a:p>
            <a:pPr lvl="1"/>
            <a:endParaRPr lang="sk-SK" dirty="0"/>
          </a:p>
          <a:p>
            <a:r>
              <a:rPr lang="sk-SK" dirty="0"/>
              <a:t>verzie dotazníka: </a:t>
            </a:r>
            <a:r>
              <a:rPr lang="en-US" dirty="0"/>
              <a:t>[</a:t>
            </a:r>
            <a:r>
              <a:rPr lang="sk-SK" dirty="0"/>
              <a:t>SK</a:t>
            </a:r>
            <a:r>
              <a:rPr lang="en-US" dirty="0"/>
              <a:t>, </a:t>
            </a:r>
            <a:r>
              <a:rPr lang="sk-SK" dirty="0"/>
              <a:t>CZ</a:t>
            </a:r>
            <a:r>
              <a:rPr lang="en-US" dirty="0"/>
              <a:t>] × [</a:t>
            </a:r>
            <a:r>
              <a:rPr lang="sk-SK" dirty="0"/>
              <a:t>učiteľ</a:t>
            </a:r>
            <a:r>
              <a:rPr lang="en-US" dirty="0"/>
              <a:t>, </a:t>
            </a:r>
            <a:r>
              <a:rPr lang="sk-SK" dirty="0"/>
              <a:t>žiak</a:t>
            </a:r>
            <a:r>
              <a:rPr lang="en-US" dirty="0"/>
              <a:t>]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716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B4122-44D0-FF75-FB25-288DC5997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Verzie dotazníka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D976F7-8381-A4F5-4D1D-391AAD6BA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SK a CZ verzia</a:t>
            </a:r>
          </a:p>
          <a:p>
            <a:pPr lvl="1"/>
            <a:r>
              <a:rPr lang="sk-SK" dirty="0"/>
              <a:t>takmer identické otázky (preklad)</a:t>
            </a:r>
          </a:p>
          <a:p>
            <a:pPr lvl="1"/>
            <a:r>
              <a:rPr lang="sk-SK" dirty="0"/>
              <a:t>mierne iné členenie typov škôl a typov miest</a:t>
            </a:r>
          </a:p>
          <a:p>
            <a:r>
              <a:rPr lang="sk-SK" dirty="0"/>
              <a:t>žiacka a učiteľská verzia</a:t>
            </a:r>
          </a:p>
          <a:p>
            <a:pPr lvl="1"/>
            <a:r>
              <a:rPr lang="sk-SK" dirty="0"/>
              <a:t>takmer identické otázky (učenia sa, vyučovanie)</a:t>
            </a:r>
          </a:p>
          <a:p>
            <a:pPr lvl="1"/>
            <a:r>
              <a:rPr lang="sk-SK" dirty="0"/>
              <a:t>učiteľ – e-mail, ak záujem o výsledky dotazníkového prieskumu</a:t>
            </a:r>
          </a:p>
          <a:p>
            <a:pPr lvl="1"/>
            <a:endParaRPr lang="sk-SK" dirty="0"/>
          </a:p>
          <a:p>
            <a:r>
              <a:rPr lang="sk-SK" dirty="0"/>
              <a:t>14, resp. 15 položiek</a:t>
            </a:r>
          </a:p>
          <a:p>
            <a:r>
              <a:rPr lang="sk-SK" dirty="0"/>
              <a:t>čas vyplnenia cca 10 minút</a:t>
            </a:r>
          </a:p>
        </p:txBody>
      </p:sp>
    </p:spTree>
    <p:extLst>
      <p:ext uri="{BB962C8B-B14F-4D97-AF65-F5344CB8AC3E}">
        <p14:creationId xmlns:p14="http://schemas.microsoft.com/office/powerpoint/2010/main" val="396448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4BA65-CB75-836C-7504-9D9811A4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Položky v dotazníku</a:t>
            </a:r>
            <a:r>
              <a:rPr lang="sk-SK" sz="2000" dirty="0"/>
              <a:t>(1)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AE7241-4468-D64C-FD99-9F159BD29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3" y="1825625"/>
            <a:ext cx="11480799" cy="4351338"/>
          </a:xfrm>
        </p:spPr>
        <p:txBody>
          <a:bodyPr>
            <a:normAutofit lnSpcReduction="10000"/>
          </a:bodyPr>
          <a:lstStyle/>
          <a:p>
            <a:r>
              <a:rPr lang="sk-SK" sz="2400" dirty="0"/>
              <a:t>vek, lokalita školy, typ školy (číslo, výber</a:t>
            </a:r>
            <a:r>
              <a:rPr lang="en-US" sz="2400" dirty="0"/>
              <a:t>[!1]</a:t>
            </a:r>
            <a:r>
              <a:rPr lang="sk-SK" sz="2400" dirty="0"/>
              <a:t>, výber</a:t>
            </a:r>
            <a:r>
              <a:rPr lang="en-US" sz="2400" dirty="0"/>
              <a:t>[!1]</a:t>
            </a:r>
            <a:r>
              <a:rPr lang="sk-SK" sz="2400" dirty="0"/>
              <a:t>)</a:t>
            </a:r>
          </a:p>
          <a:p>
            <a:r>
              <a:rPr lang="sk-SK" sz="2400" dirty="0"/>
              <a:t>Aké zdroje pre získavanie informácií o umelej inteligencii využívate? (výber</a:t>
            </a:r>
            <a:r>
              <a:rPr lang="en-US" sz="2400" dirty="0"/>
              <a:t>[n]</a:t>
            </a:r>
            <a:r>
              <a:rPr lang="sk-SK" sz="2400" dirty="0"/>
              <a:t>)</a:t>
            </a:r>
          </a:p>
          <a:p>
            <a:pPr marL="457200" lvl="1" indent="0">
              <a:buNone/>
            </a:pPr>
            <a:r>
              <a:rPr lang="sk-SK" sz="2000" dirty="0"/>
              <a:t>	školenia</a:t>
            </a:r>
            <a:br>
              <a:rPr lang="sk-SK" sz="2000" dirty="0"/>
            </a:br>
            <a:r>
              <a:rPr lang="sk-SK" sz="2000" dirty="0"/>
              <a:t>	odborná literatúra</a:t>
            </a:r>
            <a:br>
              <a:rPr lang="sk-SK" sz="2000" dirty="0"/>
            </a:br>
            <a:r>
              <a:rPr lang="sk-SK" sz="2000" dirty="0"/>
              <a:t>	internet</a:t>
            </a:r>
            <a:br>
              <a:rPr lang="sk-SK" sz="2000" dirty="0"/>
            </a:br>
            <a:r>
              <a:rPr lang="sk-SK" sz="2000" dirty="0"/>
              <a:t>	rozhlas/televízia</a:t>
            </a:r>
            <a:br>
              <a:rPr lang="sk-SK" sz="2000" dirty="0"/>
            </a:br>
            <a:r>
              <a:rPr lang="sk-SK" sz="2000" dirty="0"/>
              <a:t>	žiadne</a:t>
            </a:r>
          </a:p>
          <a:p>
            <a:r>
              <a:rPr lang="sk-SK" sz="2400" dirty="0"/>
              <a:t>Kde vidíte možnosti využitia umelej inteligencie pri učení sa/vo vzdelávaní? (</a:t>
            </a:r>
            <a:r>
              <a:rPr lang="en-US" sz="2400" dirty="0"/>
              <a:t>v</a:t>
            </a:r>
            <a:r>
              <a:rPr lang="sk-SK" sz="2400" dirty="0"/>
              <a:t>ý</a:t>
            </a:r>
            <a:r>
              <a:rPr lang="en-US" sz="2400" dirty="0" err="1"/>
              <a:t>ber</a:t>
            </a:r>
            <a:r>
              <a:rPr lang="en-US" sz="2400" dirty="0"/>
              <a:t>[</a:t>
            </a:r>
            <a:r>
              <a:rPr lang="sk-SK" sz="2400" dirty="0"/>
              <a:t>n</a:t>
            </a:r>
            <a:r>
              <a:rPr lang="en-US" sz="2400" dirty="0"/>
              <a:t>]</a:t>
            </a:r>
            <a:r>
              <a:rPr lang="sk-SK" sz="2400" dirty="0"/>
              <a:t>)</a:t>
            </a:r>
          </a:p>
          <a:p>
            <a:pPr marL="457200" lvl="1" indent="0">
              <a:buNone/>
            </a:pPr>
            <a:r>
              <a:rPr lang="sk-SK" sz="2000" dirty="0"/>
              <a:t>žiak:	príprava na vyučovanie			učiteľ:	príprava na vyučovanie</a:t>
            </a:r>
            <a:br>
              <a:rPr lang="sk-SK" sz="2000" dirty="0"/>
            </a:br>
            <a:r>
              <a:rPr lang="sk-SK" sz="2000" dirty="0"/>
              <a:t>		učenie sa s AI					tvorba pomôcok</a:t>
            </a:r>
            <a:br>
              <a:rPr lang="sk-SK" sz="2000" dirty="0"/>
            </a:br>
            <a:r>
              <a:rPr lang="sk-SK" sz="2000" dirty="0"/>
              <a:t>		učenia sa o AI					nástroj vo vyučovaní</a:t>
            </a:r>
            <a:br>
              <a:rPr lang="sk-SK" sz="2000" dirty="0"/>
            </a:br>
            <a:r>
              <a:rPr lang="sk-SK" sz="2000" dirty="0"/>
              <a:t>		hodnotenie učenia sa				téma vyučovania</a:t>
            </a:r>
            <a:br>
              <a:rPr lang="sk-SK" sz="2000" dirty="0"/>
            </a:br>
            <a:r>
              <a:rPr lang="sk-SK" sz="2000" dirty="0"/>
              <a:t>		domáce úlohy/projekty				hodnotenie žiaka</a:t>
            </a:r>
            <a:br>
              <a:rPr lang="sk-SK" sz="2000" dirty="0"/>
            </a:br>
            <a:r>
              <a:rPr lang="sk-SK" sz="2000" dirty="0"/>
              <a:t>								hodnotenie výučby</a:t>
            </a:r>
          </a:p>
        </p:txBody>
      </p:sp>
    </p:spTree>
    <p:extLst>
      <p:ext uri="{BB962C8B-B14F-4D97-AF65-F5344CB8AC3E}">
        <p14:creationId xmlns:p14="http://schemas.microsoft.com/office/powerpoint/2010/main" val="223861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A7C0A-B68E-562E-1C8F-6193B7677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C50BF-409E-115F-D53A-13D76C906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Položky v dotazníku</a:t>
            </a:r>
            <a:r>
              <a:rPr lang="sk-SK" sz="2000" dirty="0"/>
              <a:t>(2)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E856A7-A963-D764-96B8-8C546D2BE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6800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Ako ponímate umelú inteligenciu a jej miesto v spoločnosti? </a:t>
            </a:r>
            <a:r>
              <a:rPr lang="sk-SK" dirty="0"/>
              <a:t>(škála</a:t>
            </a:r>
            <a:r>
              <a:rPr lang="en-US" dirty="0"/>
              <a:t>[5]</a:t>
            </a:r>
            <a:r>
              <a:rPr lang="sk-SK" dirty="0"/>
              <a:t>):</a:t>
            </a:r>
          </a:p>
          <a:p>
            <a:pPr lvl="1"/>
            <a:r>
              <a:rPr lang="sk-SK" dirty="0"/>
              <a:t>pomocník, ktorý niekde nahradí človeka</a:t>
            </a:r>
          </a:p>
          <a:p>
            <a:pPr lvl="1"/>
            <a:r>
              <a:rPr lang="sk-SK" dirty="0"/>
              <a:t>užitočná technológia s potrebou regulácie</a:t>
            </a:r>
          </a:p>
          <a:p>
            <a:pPr lvl="1"/>
            <a:r>
              <a:rPr lang="sk-SK" dirty="0"/>
              <a:t>nebezpečná technológia,</a:t>
            </a:r>
          </a:p>
          <a:p>
            <a:pPr lvl="1"/>
            <a:r>
              <a:rPr lang="sk-SK" dirty="0"/>
              <a:t>nevýznamná technológia, bublina</a:t>
            </a:r>
          </a:p>
          <a:p>
            <a:r>
              <a:rPr lang="en-US" dirty="0"/>
              <a:t>V </a:t>
            </a:r>
            <a:r>
              <a:rPr lang="en-US" dirty="0" err="1"/>
              <a:t>čom</a:t>
            </a:r>
            <a:r>
              <a:rPr lang="en-US" dirty="0"/>
              <a:t> </a:t>
            </a:r>
            <a:r>
              <a:rPr lang="en-US" dirty="0" err="1"/>
              <a:t>vidíte</a:t>
            </a:r>
            <a:r>
              <a:rPr lang="en-US" dirty="0"/>
              <a:t> </a:t>
            </a:r>
            <a:r>
              <a:rPr lang="en-US" dirty="0" err="1"/>
              <a:t>hlavné</a:t>
            </a:r>
            <a:r>
              <a:rPr lang="en-US" dirty="0"/>
              <a:t> </a:t>
            </a:r>
            <a:r>
              <a:rPr lang="en-US" dirty="0" err="1"/>
              <a:t>pozitíva</a:t>
            </a:r>
            <a:r>
              <a:rPr lang="en-US" dirty="0"/>
              <a:t> </a:t>
            </a:r>
            <a:r>
              <a:rPr lang="en-US" dirty="0" err="1"/>
              <a:t>umelej</a:t>
            </a:r>
            <a:r>
              <a:rPr lang="en-US" dirty="0"/>
              <a:t> </a:t>
            </a:r>
            <a:r>
              <a:rPr lang="en-US" dirty="0" err="1"/>
              <a:t>inteligencie</a:t>
            </a:r>
            <a:r>
              <a:rPr lang="en-US" dirty="0"/>
              <a:t> pre </a:t>
            </a:r>
            <a:r>
              <a:rPr lang="en-US" dirty="0" err="1"/>
              <a:t>človeka</a:t>
            </a:r>
            <a:r>
              <a:rPr lang="en-US" dirty="0"/>
              <a:t> a </a:t>
            </a:r>
            <a:r>
              <a:rPr lang="en-US" dirty="0" err="1"/>
              <a:t>spoločnosť</a:t>
            </a:r>
            <a:r>
              <a:rPr lang="en-US" dirty="0"/>
              <a:t>?</a:t>
            </a:r>
            <a:r>
              <a:rPr lang="sk-SK" dirty="0"/>
              <a:t> (otvorená)</a:t>
            </a:r>
          </a:p>
          <a:p>
            <a:r>
              <a:rPr lang="sk-SK" dirty="0"/>
              <a:t>V čom vidíte hlavné negatíva umelej inteligencie pre človeka a spoločnosť? (otvorená)</a:t>
            </a:r>
          </a:p>
          <a:p>
            <a:r>
              <a:rPr lang="sk-SK" dirty="0"/>
              <a:t>Aké konkrétne produkty, ktoré využívajú umelú inteligenciu používate? (otvorená)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4637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45BA5-ED74-8F9A-7929-0634FB325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DF722-57C2-1964-C316-C7AD1814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Položky v dotazníku</a:t>
            </a:r>
            <a:r>
              <a:rPr lang="sk-SK" sz="2000" dirty="0"/>
              <a:t>(3)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34FB0E-DE77-FD36-A35C-726A572F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6800" cy="4351338"/>
          </a:xfrm>
        </p:spPr>
        <p:txBody>
          <a:bodyPr>
            <a:normAutofit fontScale="92500"/>
          </a:bodyPr>
          <a:lstStyle/>
          <a:p>
            <a:r>
              <a:rPr lang="sk-SK" dirty="0"/>
              <a:t>Ktoré mylné predstavy, nepravdy alebo mýty o umelej inteligencii majú alebo šíria ľudia vo vašom okolí? (otvorená) </a:t>
            </a:r>
          </a:p>
          <a:p>
            <a:r>
              <a:rPr lang="sk-SK" dirty="0"/>
              <a:t>Viete rozpoznať fotografiu, ktorá bola vygenerovaná umelou inteligenciou od fotografie, ktorú vytvoril človek fotoaparátom? (škála</a:t>
            </a:r>
            <a:r>
              <a:rPr lang="en-US" dirty="0"/>
              <a:t>[3]</a:t>
            </a:r>
            <a:r>
              <a:rPr lang="sk-SK" dirty="0"/>
              <a:t>)</a:t>
            </a:r>
            <a:endParaRPr lang="en-US" dirty="0"/>
          </a:p>
          <a:p>
            <a:r>
              <a:rPr lang="sk-SK" dirty="0"/>
              <a:t>Viete rozpoznať text, ktorý bol vygenerovaný umelou inteligenciou od textu, ktorý vytvoril človek?</a:t>
            </a:r>
            <a:r>
              <a:rPr lang="en-US" dirty="0"/>
              <a:t> </a:t>
            </a:r>
            <a:r>
              <a:rPr lang="sk-SK" dirty="0"/>
              <a:t>(škála</a:t>
            </a:r>
            <a:r>
              <a:rPr lang="en-US" dirty="0"/>
              <a:t>[3]</a:t>
            </a:r>
            <a:r>
              <a:rPr lang="sk-SK" dirty="0"/>
              <a:t>)</a:t>
            </a:r>
            <a:endParaRPr lang="en-US" dirty="0"/>
          </a:p>
          <a:p>
            <a:r>
              <a:rPr lang="sk-SK" dirty="0"/>
              <a:t>Ak dostatočne presne zadáme požiadavku, umelá inteligencia dokáže vygenerovať odpoveď, ktorej môžeme dôverovať?</a:t>
            </a:r>
            <a:r>
              <a:rPr lang="en-US" dirty="0"/>
              <a:t> </a:t>
            </a:r>
            <a:r>
              <a:rPr lang="sk-SK" dirty="0"/>
              <a:t>(škála</a:t>
            </a:r>
            <a:r>
              <a:rPr lang="en-US" dirty="0"/>
              <a:t>[3]</a:t>
            </a:r>
            <a:r>
              <a:rPr lang="sk-SK" dirty="0"/>
              <a:t>)</a:t>
            </a:r>
            <a:endParaRPr lang="en-US" dirty="0"/>
          </a:p>
          <a:p>
            <a:r>
              <a:rPr lang="sk-SK" dirty="0"/>
              <a:t>Uveďte, čo by ste sa a o umelej inteligencii chceli ešte dozvedieť?</a:t>
            </a:r>
            <a:r>
              <a:rPr lang="en-US" dirty="0"/>
              <a:t> (</a:t>
            </a:r>
            <a:r>
              <a:rPr lang="en-US" dirty="0" err="1"/>
              <a:t>otvoren</a:t>
            </a:r>
            <a:r>
              <a:rPr lang="sk-SK" dirty="0"/>
              <a:t>á</a:t>
            </a:r>
            <a:r>
              <a:rPr lang="en-US" dirty="0"/>
              <a:t>)</a:t>
            </a:r>
            <a:endParaRPr lang="sk-SK" dirty="0"/>
          </a:p>
          <a:p>
            <a:r>
              <a:rPr lang="sk-SK" dirty="0"/>
              <a:t>Uveďte e-mail v prípade záujmu o výsledky prieskumu (otvorená)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834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65A34-60C3-216F-70AA-CB9E0F4E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(1)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79B5BB-0349-F739-62BA-1DCEBA8D8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Počet respondentov podľa krajiny a typu respondenta 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9112A74-C2D3-2DD7-9024-2D60D9678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861" y="2806756"/>
            <a:ext cx="6574277" cy="337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3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23BDB-436C-972D-ABF4-65C2ED08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Predbežné výsledky</a:t>
            </a:r>
            <a:r>
              <a:rPr lang="sk-SK" sz="2000" dirty="0"/>
              <a:t>(2)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231B06-80E6-6941-9CC9-BBEB221A4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Počet respondentov </a:t>
            </a:r>
            <a:br>
              <a:rPr lang="sk-SK" dirty="0"/>
            </a:br>
            <a:r>
              <a:rPr lang="sk-SK" dirty="0"/>
              <a:t>podľa krajiny a typu školy 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D10A83AA-F3E1-329A-C884-B3790AD4D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625" y="1643715"/>
            <a:ext cx="7089059" cy="510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2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D42DA5E52B344E972735D4E06B3E9D" ma:contentTypeVersion="4" ma:contentTypeDescription="Umožňuje vytvoriť nový dokument." ma:contentTypeScope="" ma:versionID="18a0828ad6cbea7b0299533e72de3f0e">
  <xsd:schema xmlns:xsd="http://www.w3.org/2001/XMLSchema" xmlns:xs="http://www.w3.org/2001/XMLSchema" xmlns:p="http://schemas.microsoft.com/office/2006/metadata/properties" xmlns:ns2="24d91360-71d1-4aeb-a81f-d289b4278803" targetNamespace="http://schemas.microsoft.com/office/2006/metadata/properties" ma:root="true" ma:fieldsID="c688fa7137038a8049732df4c3a53a72" ns2:_="">
    <xsd:import namespace="24d91360-71d1-4aeb-a81f-d289b42788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91360-71d1-4aeb-a81f-d289b4278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7959F8-C09D-4C5D-A5CE-567E9CAFEE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DDFC8C-2FF8-4A3C-8D86-D863C6818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d91360-71d1-4aeb-a81f-d289b42788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52D198-2FB9-4CCB-9652-04C660C1C54E}">
  <ds:schemaRefs>
    <ds:schemaRef ds:uri="http://purl.org/dc/terms/"/>
    <ds:schemaRef ds:uri="24d91360-71d1-4aeb-a81f-d289b427880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1313</Words>
  <Application>Microsoft Office PowerPoint</Application>
  <PresentationFormat>Širokouhlá</PresentationFormat>
  <Paragraphs>221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Motív Office</vt:lpstr>
      <vt:lpstr>Prieskum ponímania umelej inteligencie</vt:lpstr>
      <vt:lpstr>Motivácia</vt:lpstr>
      <vt:lpstr>Realizácia prieskumu</vt:lpstr>
      <vt:lpstr>Verzie dotazníka</vt:lpstr>
      <vt:lpstr>Položky v dotazníku(1)</vt:lpstr>
      <vt:lpstr>Položky v dotazníku(2)</vt:lpstr>
      <vt:lpstr>Položky v dotazníku(3)</vt:lpstr>
      <vt:lpstr>Predbežné výsledky(1)</vt:lpstr>
      <vt:lpstr>Predbežné výsledky(2)</vt:lpstr>
      <vt:lpstr>Predbežné výsledky(3)</vt:lpstr>
      <vt:lpstr>Predbežné výsledky(4)</vt:lpstr>
      <vt:lpstr>Predbežné výsledky(5)</vt:lpstr>
      <vt:lpstr>Predbežné výsledky(6)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PaedDr. Ján Guniš PhD., univer. docent</cp:lastModifiedBy>
  <cp:revision>5</cp:revision>
  <dcterms:created xsi:type="dcterms:W3CDTF">2025-01-28T05:44:37Z</dcterms:created>
  <dcterms:modified xsi:type="dcterms:W3CDTF">2025-02-06T14:49:20Z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0x01010012D42DA5E52B344E972735D4E06B3E9D</vt:lpwstr>
  </property>
</Properties>
</file>