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60" r:id="rId7"/>
    <p:sldId id="265" r:id="rId8"/>
    <p:sldId id="261" r:id="rId9"/>
    <p:sldId id="263" r:id="rId10"/>
    <p:sldId id="267" r:id="rId11"/>
    <p:sldId id="266" r:id="rId12"/>
    <p:sldId id="262" r:id="rId13"/>
    <p:sldId id="264" r:id="rId14"/>
    <p:sldId id="258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9D7ADE-4212-4A2F-BE6B-BA213068EC55}" v="9" dt="2025-02-06T13:29:06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065" autoAdjust="0"/>
  </p:normalViewPr>
  <p:slideViewPr>
    <p:cSldViewPr snapToGrid="0">
      <p:cViewPr varScale="1">
        <p:scale>
          <a:sx n="81" d="100"/>
          <a:sy n="81" d="100"/>
        </p:scale>
        <p:origin x="10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c. RNDr. Ľubomír Šnajder PhD." userId="78b91d0d-1adb-4e95-969e-4880d6320f33" providerId="ADAL" clId="{3211B4C2-566A-45A4-BA7F-03F6567D580D}"/>
    <pc:docChg chg="modSld">
      <pc:chgData name="doc. RNDr. Ľubomír Šnajder PhD." userId="78b91d0d-1adb-4e95-969e-4880d6320f33" providerId="ADAL" clId="{3211B4C2-566A-45A4-BA7F-03F6567D580D}" dt="2024-11-27T15:26:51.931" v="116" actId="20577"/>
      <pc:docMkLst>
        <pc:docMk/>
      </pc:docMkLst>
      <pc:sldChg chg="modSp mod">
        <pc:chgData name="doc. RNDr. Ľubomír Šnajder PhD." userId="78b91d0d-1adb-4e95-969e-4880d6320f33" providerId="ADAL" clId="{3211B4C2-566A-45A4-BA7F-03F6567D580D}" dt="2024-11-27T15:07:58.344" v="103" actId="20577"/>
        <pc:sldMkLst>
          <pc:docMk/>
          <pc:sldMk cId="3822621413" sldId="257"/>
        </pc:sldMkLst>
        <pc:spChg chg="mod">
          <ac:chgData name="doc. RNDr. Ľubomír Šnajder PhD." userId="78b91d0d-1adb-4e95-969e-4880d6320f33" providerId="ADAL" clId="{3211B4C2-566A-45A4-BA7F-03F6567D580D}" dt="2024-11-27T15:07:58.344" v="103" actId="20577"/>
          <ac:spMkLst>
            <pc:docMk/>
            <pc:sldMk cId="3822621413" sldId="257"/>
            <ac:spMk id="3" creationId="{A3423367-5C2A-0BC1-1229-F38EB70600F2}"/>
          </ac:spMkLst>
        </pc:spChg>
      </pc:sldChg>
      <pc:sldChg chg="modSp mod">
        <pc:chgData name="doc. RNDr. Ľubomír Šnajder PhD." userId="78b91d0d-1adb-4e95-969e-4880d6320f33" providerId="ADAL" clId="{3211B4C2-566A-45A4-BA7F-03F6567D580D}" dt="2024-11-27T15:26:51.931" v="116" actId="20577"/>
        <pc:sldMkLst>
          <pc:docMk/>
          <pc:sldMk cId="1896192109" sldId="264"/>
        </pc:sldMkLst>
        <pc:spChg chg="mod">
          <ac:chgData name="doc. RNDr. Ľubomír Šnajder PhD." userId="78b91d0d-1adb-4e95-969e-4880d6320f33" providerId="ADAL" clId="{3211B4C2-566A-45A4-BA7F-03F6567D580D}" dt="2024-11-27T15:26:51.931" v="116" actId="20577"/>
          <ac:spMkLst>
            <pc:docMk/>
            <pc:sldMk cId="1896192109" sldId="264"/>
            <ac:spMk id="3" creationId="{89E13E8E-2EBF-0707-48C6-DC185C22B327}"/>
          </ac:spMkLst>
        </pc:spChg>
      </pc:sldChg>
    </pc:docChg>
  </pc:docChgLst>
  <pc:docChgLst>
    <pc:chgData name="PaedDr. Ján Guniš PhD., univer. docent" userId="ae0c0aba-8f72-4cb5-9fbd-01c1a4f0722a" providerId="ADAL" clId="{0BE9376B-949D-4D91-A3A0-27C6F4673C2D}"/>
    <pc:docChg chg="undo custSel modSld">
      <pc:chgData name="PaedDr. Ján Guniš PhD., univer. docent" userId="ae0c0aba-8f72-4cb5-9fbd-01c1a4f0722a" providerId="ADAL" clId="{0BE9376B-949D-4D91-A3A0-27C6F4673C2D}" dt="2024-11-27T09:57:27.076" v="618" actId="20578"/>
      <pc:docMkLst>
        <pc:docMk/>
      </pc:docMkLst>
      <pc:sldChg chg="modSp mod modNotesTx">
        <pc:chgData name="PaedDr. Ján Guniš PhD., univer. docent" userId="ae0c0aba-8f72-4cb5-9fbd-01c1a4f0722a" providerId="ADAL" clId="{0BE9376B-949D-4D91-A3A0-27C6F4673C2D}" dt="2024-11-27T09:57:27.076" v="618" actId="20578"/>
        <pc:sldMkLst>
          <pc:docMk/>
          <pc:sldMk cId="3049448088" sldId="263"/>
        </pc:sldMkLst>
        <pc:spChg chg="mod">
          <ac:chgData name="PaedDr. Ján Guniš PhD., univer. docent" userId="ae0c0aba-8f72-4cb5-9fbd-01c1a4f0722a" providerId="ADAL" clId="{0BE9376B-949D-4D91-A3A0-27C6F4673C2D}" dt="2024-11-27T09:57:27.076" v="618" actId="20578"/>
          <ac:spMkLst>
            <pc:docMk/>
            <pc:sldMk cId="3049448088" sldId="263"/>
            <ac:spMk id="3" creationId="{232D4881-1851-E785-BB5C-37E458D3DD3C}"/>
          </ac:spMkLst>
        </pc:spChg>
      </pc:sldChg>
    </pc:docChg>
  </pc:docChgLst>
  <pc:docChgLst>
    <pc:chgData name="doc. RNDr. Ľubomír Šnajder PhD." userId="78b91d0d-1adb-4e95-969e-4880d6320f33" providerId="ADAL" clId="{ED87A42F-33A2-4278-BD34-5E2590CA8495}"/>
    <pc:docChg chg="modSld">
      <pc:chgData name="doc. RNDr. Ľubomír Šnajder PhD." userId="78b91d0d-1adb-4e95-969e-4880d6320f33" providerId="ADAL" clId="{ED87A42F-33A2-4278-BD34-5E2590CA8495}" dt="2024-11-27T06:08:46.499" v="2" actId="20577"/>
      <pc:docMkLst>
        <pc:docMk/>
      </pc:docMkLst>
      <pc:sldChg chg="modSp mod">
        <pc:chgData name="doc. RNDr. Ľubomír Šnajder PhD." userId="78b91d0d-1adb-4e95-969e-4880d6320f33" providerId="ADAL" clId="{ED87A42F-33A2-4278-BD34-5E2590CA8495}" dt="2024-11-27T06:08:46.499" v="2" actId="20577"/>
        <pc:sldMkLst>
          <pc:docMk/>
          <pc:sldMk cId="3822621413" sldId="257"/>
        </pc:sldMkLst>
        <pc:spChg chg="mod">
          <ac:chgData name="doc. RNDr. Ľubomír Šnajder PhD." userId="78b91d0d-1adb-4e95-969e-4880d6320f33" providerId="ADAL" clId="{ED87A42F-33A2-4278-BD34-5E2590CA8495}" dt="2024-11-27T06:08:46.499" v="2" actId="20577"/>
          <ac:spMkLst>
            <pc:docMk/>
            <pc:sldMk cId="3822621413" sldId="257"/>
            <ac:spMk id="3" creationId="{A3423367-5C2A-0BC1-1229-F38EB70600F2}"/>
          </ac:spMkLst>
        </pc:spChg>
      </pc:sldChg>
    </pc:docChg>
  </pc:docChgLst>
  <pc:docChgLst>
    <pc:chgData name="doc. RNDr. Ľubomír Šnajder PhD." userId="78b91d0d-1adb-4e95-969e-4880d6320f33" providerId="ADAL" clId="{610B414F-4CB1-479C-86B6-46B33E488B7C}"/>
    <pc:docChg chg="undo custSel addSld delSld modSld sldOrd">
      <pc:chgData name="doc. RNDr. Ľubomír Šnajder PhD." userId="78b91d0d-1adb-4e95-969e-4880d6320f33" providerId="ADAL" clId="{610B414F-4CB1-479C-86B6-46B33E488B7C}" dt="2024-11-27T00:33:07.112" v="2373" actId="20577"/>
      <pc:docMkLst>
        <pc:docMk/>
      </pc:docMkLst>
      <pc:sldChg chg="addSp modSp mod">
        <pc:chgData name="doc. RNDr. Ľubomír Šnajder PhD." userId="78b91d0d-1adb-4e95-969e-4880d6320f33" providerId="ADAL" clId="{610B414F-4CB1-479C-86B6-46B33E488B7C}" dt="2024-11-26T23:39:22.144" v="1316" actId="1076"/>
        <pc:sldMkLst>
          <pc:docMk/>
          <pc:sldMk cId="27411082" sldId="256"/>
        </pc:sldMkLst>
        <pc:spChg chg="mod">
          <ac:chgData name="doc. RNDr. Ľubomír Šnajder PhD." userId="78b91d0d-1adb-4e95-969e-4880d6320f33" providerId="ADAL" clId="{610B414F-4CB1-479C-86B6-46B33E488B7C}" dt="2024-11-26T23:39:16.758" v="1315" actId="1076"/>
          <ac:spMkLst>
            <pc:docMk/>
            <pc:sldMk cId="27411082" sldId="256"/>
            <ac:spMk id="2" creationId="{353C957B-61D0-A1FF-DF42-C1416903A804}"/>
          </ac:spMkLst>
        </pc:spChg>
        <pc:spChg chg="mod">
          <ac:chgData name="doc. RNDr. Ľubomír Šnajder PhD." userId="78b91d0d-1adb-4e95-969e-4880d6320f33" providerId="ADAL" clId="{610B414F-4CB1-479C-86B6-46B33E488B7C}" dt="2024-11-26T22:45:14.176" v="55" actId="1076"/>
          <ac:spMkLst>
            <pc:docMk/>
            <pc:sldMk cId="27411082" sldId="256"/>
            <ac:spMk id="3" creationId="{49C39591-9465-DD41-9CEB-5D085E9FDD04}"/>
          </ac:spMkLst>
        </pc:spChg>
        <pc:picChg chg="add mod">
          <ac:chgData name="doc. RNDr. Ľubomír Šnajder PhD." userId="78b91d0d-1adb-4e95-969e-4880d6320f33" providerId="ADAL" clId="{610B414F-4CB1-479C-86B6-46B33E488B7C}" dt="2024-11-26T23:39:22.144" v="1316" actId="1076"/>
          <ac:picMkLst>
            <pc:docMk/>
            <pc:sldMk cId="27411082" sldId="256"/>
            <ac:picMk id="5" creationId="{34E566D8-4763-A983-FECA-E47BE432BFE4}"/>
          </ac:picMkLst>
        </pc:picChg>
      </pc:sldChg>
      <pc:sldChg chg="addSp modSp mod">
        <pc:chgData name="doc. RNDr. Ľubomír Šnajder PhD." userId="78b91d0d-1adb-4e95-969e-4880d6320f33" providerId="ADAL" clId="{610B414F-4CB1-479C-86B6-46B33E488B7C}" dt="2024-11-26T23:05:42.221" v="298" actId="1076"/>
        <pc:sldMkLst>
          <pc:docMk/>
          <pc:sldMk cId="3822621413" sldId="257"/>
        </pc:sldMkLst>
        <pc:spChg chg="mod">
          <ac:chgData name="doc. RNDr. Ľubomír Šnajder PhD." userId="78b91d0d-1adb-4e95-969e-4880d6320f33" providerId="ADAL" clId="{610B414F-4CB1-479C-86B6-46B33E488B7C}" dt="2024-11-26T22:46:47.711" v="96" actId="20577"/>
          <ac:spMkLst>
            <pc:docMk/>
            <pc:sldMk cId="3822621413" sldId="257"/>
            <ac:spMk id="2" creationId="{55130209-6300-E526-0D4C-35C08A540E9F}"/>
          </ac:spMkLst>
        </pc:spChg>
        <pc:spChg chg="mod">
          <ac:chgData name="doc. RNDr. Ľubomír Šnajder PhD." userId="78b91d0d-1adb-4e95-969e-4880d6320f33" providerId="ADAL" clId="{610B414F-4CB1-479C-86B6-46B33E488B7C}" dt="2024-11-26T23:05:14.568" v="296" actId="20577"/>
          <ac:spMkLst>
            <pc:docMk/>
            <pc:sldMk cId="3822621413" sldId="257"/>
            <ac:spMk id="3" creationId="{A3423367-5C2A-0BC1-1229-F38EB70600F2}"/>
          </ac:spMkLst>
        </pc:spChg>
        <pc:picChg chg="add mod">
          <ac:chgData name="doc. RNDr. Ľubomír Šnajder PhD." userId="78b91d0d-1adb-4e95-969e-4880d6320f33" providerId="ADAL" clId="{610B414F-4CB1-479C-86B6-46B33E488B7C}" dt="2024-11-26T23:05:42.221" v="298" actId="1076"/>
          <ac:picMkLst>
            <pc:docMk/>
            <pc:sldMk cId="3822621413" sldId="257"/>
            <ac:picMk id="5" creationId="{53450663-15B9-10C2-B952-FA5A114F063E}"/>
          </ac:picMkLst>
        </pc:picChg>
      </pc:sldChg>
      <pc:sldChg chg="modSp mod">
        <pc:chgData name="doc. RNDr. Ľubomír Šnajder PhD." userId="78b91d0d-1adb-4e95-969e-4880d6320f33" providerId="ADAL" clId="{610B414F-4CB1-479C-86B6-46B33E488B7C}" dt="2024-11-26T22:51:44.047" v="154" actId="27636"/>
        <pc:sldMkLst>
          <pc:docMk/>
          <pc:sldMk cId="3805653564" sldId="258"/>
        </pc:sldMkLst>
        <pc:spChg chg="mod">
          <ac:chgData name="doc. RNDr. Ľubomír Šnajder PhD." userId="78b91d0d-1adb-4e95-969e-4880d6320f33" providerId="ADAL" clId="{610B414F-4CB1-479C-86B6-46B33E488B7C}" dt="2024-11-26T22:49:42.488" v="138" actId="20577"/>
          <ac:spMkLst>
            <pc:docMk/>
            <pc:sldMk cId="3805653564" sldId="258"/>
            <ac:spMk id="2" creationId="{723ABE10-5675-D112-42DA-7B7805C33127}"/>
          </ac:spMkLst>
        </pc:spChg>
        <pc:spChg chg="mod">
          <ac:chgData name="doc. RNDr. Ľubomír Šnajder PhD." userId="78b91d0d-1adb-4e95-969e-4880d6320f33" providerId="ADAL" clId="{610B414F-4CB1-479C-86B6-46B33E488B7C}" dt="2024-11-26T22:51:44.047" v="154" actId="27636"/>
          <ac:spMkLst>
            <pc:docMk/>
            <pc:sldMk cId="3805653564" sldId="258"/>
            <ac:spMk id="3" creationId="{6F0BEC1E-869C-5FD7-BB59-95D07B89D79E}"/>
          </ac:spMkLst>
        </pc:spChg>
      </pc:sldChg>
      <pc:sldChg chg="del ord">
        <pc:chgData name="doc. RNDr. Ľubomír Šnajder PhD." userId="78b91d0d-1adb-4e95-969e-4880d6320f33" providerId="ADAL" clId="{610B414F-4CB1-479C-86B6-46B33E488B7C}" dt="2024-11-26T23:10:19.916" v="365" actId="47"/>
        <pc:sldMkLst>
          <pc:docMk/>
          <pc:sldMk cId="3887171882" sldId="259"/>
        </pc:sldMkLst>
      </pc:sldChg>
      <pc:sldChg chg="modSp add mod">
        <pc:chgData name="doc. RNDr. Ľubomír Šnajder PhD." userId="78b91d0d-1adb-4e95-969e-4880d6320f33" providerId="ADAL" clId="{610B414F-4CB1-479C-86B6-46B33E488B7C}" dt="2024-11-26T23:38:37.487" v="1314" actId="20577"/>
        <pc:sldMkLst>
          <pc:docMk/>
          <pc:sldMk cId="1937777775" sldId="260"/>
        </pc:sldMkLst>
        <pc:spChg chg="mod">
          <ac:chgData name="doc. RNDr. Ľubomír Šnajder PhD." userId="78b91d0d-1adb-4e95-969e-4880d6320f33" providerId="ADAL" clId="{610B414F-4CB1-479C-86B6-46B33E488B7C}" dt="2024-11-26T22:47:22.240" v="107" actId="20577"/>
          <ac:spMkLst>
            <pc:docMk/>
            <pc:sldMk cId="1937777775" sldId="260"/>
            <ac:spMk id="2" creationId="{0AD44485-0392-2044-5240-C877997BDBFC}"/>
          </ac:spMkLst>
        </pc:spChg>
        <pc:spChg chg="mod">
          <ac:chgData name="doc. RNDr. Ľubomír Šnajder PhD." userId="78b91d0d-1adb-4e95-969e-4880d6320f33" providerId="ADAL" clId="{610B414F-4CB1-479C-86B6-46B33E488B7C}" dt="2024-11-26T23:38:37.487" v="1314" actId="20577"/>
          <ac:spMkLst>
            <pc:docMk/>
            <pc:sldMk cId="1937777775" sldId="260"/>
            <ac:spMk id="3" creationId="{8C343643-8CAD-EC4E-B9FE-87ED18DDA2A6}"/>
          </ac:spMkLst>
        </pc:spChg>
      </pc:sldChg>
      <pc:sldChg chg="modSp add mod">
        <pc:chgData name="doc. RNDr. Ľubomír Šnajder PhD." userId="78b91d0d-1adb-4e95-969e-4880d6320f33" providerId="ADAL" clId="{610B414F-4CB1-479C-86B6-46B33E488B7C}" dt="2024-11-26T23:53:18.970" v="1842" actId="14100"/>
        <pc:sldMkLst>
          <pc:docMk/>
          <pc:sldMk cId="2120448928" sldId="261"/>
        </pc:sldMkLst>
        <pc:spChg chg="mod">
          <ac:chgData name="doc. RNDr. Ľubomír Šnajder PhD." userId="78b91d0d-1adb-4e95-969e-4880d6320f33" providerId="ADAL" clId="{610B414F-4CB1-479C-86B6-46B33E488B7C}" dt="2024-11-26T23:09:23.101" v="325" actId="20577"/>
          <ac:spMkLst>
            <pc:docMk/>
            <pc:sldMk cId="2120448928" sldId="261"/>
            <ac:spMk id="2" creationId="{CB355A48-AD17-4321-6F31-7654B985D303}"/>
          </ac:spMkLst>
        </pc:spChg>
        <pc:spChg chg="mod">
          <ac:chgData name="doc. RNDr. Ľubomír Šnajder PhD." userId="78b91d0d-1adb-4e95-969e-4880d6320f33" providerId="ADAL" clId="{610B414F-4CB1-479C-86B6-46B33E488B7C}" dt="2024-11-26T23:53:18.970" v="1842" actId="14100"/>
          <ac:spMkLst>
            <pc:docMk/>
            <pc:sldMk cId="2120448928" sldId="261"/>
            <ac:spMk id="3" creationId="{3568541E-5660-055C-AED1-71B91B21E70E}"/>
          </ac:spMkLst>
        </pc:spChg>
      </pc:sldChg>
      <pc:sldChg chg="addSp modSp add mod">
        <pc:chgData name="doc. RNDr. Ľubomír Šnajder PhD." userId="78b91d0d-1adb-4e95-969e-4880d6320f33" providerId="ADAL" clId="{610B414F-4CB1-479C-86B6-46B33E488B7C}" dt="2024-11-27T00:24:08.236" v="2108" actId="20577"/>
        <pc:sldMkLst>
          <pc:docMk/>
          <pc:sldMk cId="1244064294" sldId="262"/>
        </pc:sldMkLst>
        <pc:spChg chg="mod">
          <ac:chgData name="doc. RNDr. Ľubomír Šnajder PhD." userId="78b91d0d-1adb-4e95-969e-4880d6320f33" providerId="ADAL" clId="{610B414F-4CB1-479C-86B6-46B33E488B7C}" dt="2024-11-26T23:09:45.143" v="343" actId="20577"/>
          <ac:spMkLst>
            <pc:docMk/>
            <pc:sldMk cId="1244064294" sldId="262"/>
            <ac:spMk id="2" creationId="{0BC07E8C-2832-9FF7-747A-AD80ADDE9974}"/>
          </ac:spMkLst>
        </pc:spChg>
        <pc:spChg chg="mod">
          <ac:chgData name="doc. RNDr. Ľubomír Šnajder PhD." userId="78b91d0d-1adb-4e95-969e-4880d6320f33" providerId="ADAL" clId="{610B414F-4CB1-479C-86B6-46B33E488B7C}" dt="2024-11-27T00:24:08.236" v="2108" actId="20577"/>
          <ac:spMkLst>
            <pc:docMk/>
            <pc:sldMk cId="1244064294" sldId="262"/>
            <ac:spMk id="3" creationId="{81068DAD-3F80-1CE4-950B-85EBF5324A5E}"/>
          </ac:spMkLst>
        </pc:spChg>
      </pc:sldChg>
      <pc:sldChg chg="modSp add mod">
        <pc:chgData name="doc. RNDr. Ľubomír Šnajder PhD." userId="78b91d0d-1adb-4e95-969e-4880d6320f33" providerId="ADAL" clId="{610B414F-4CB1-479C-86B6-46B33E488B7C}" dt="2024-11-26T23:21:24.534" v="823" actId="20577"/>
        <pc:sldMkLst>
          <pc:docMk/>
          <pc:sldMk cId="3049448088" sldId="263"/>
        </pc:sldMkLst>
        <pc:spChg chg="mod">
          <ac:chgData name="doc. RNDr. Ľubomír Šnajder PhD." userId="78b91d0d-1adb-4e95-969e-4880d6320f33" providerId="ADAL" clId="{610B414F-4CB1-479C-86B6-46B33E488B7C}" dt="2024-11-26T23:10:10.966" v="364" actId="20577"/>
          <ac:spMkLst>
            <pc:docMk/>
            <pc:sldMk cId="3049448088" sldId="263"/>
            <ac:spMk id="2" creationId="{49E9D048-143C-72E4-0EB9-39497F59A697}"/>
          </ac:spMkLst>
        </pc:spChg>
        <pc:spChg chg="mod">
          <ac:chgData name="doc. RNDr. Ľubomír Šnajder PhD." userId="78b91d0d-1adb-4e95-969e-4880d6320f33" providerId="ADAL" clId="{610B414F-4CB1-479C-86B6-46B33E488B7C}" dt="2024-11-26T23:21:24.534" v="823" actId="20577"/>
          <ac:spMkLst>
            <pc:docMk/>
            <pc:sldMk cId="3049448088" sldId="263"/>
            <ac:spMk id="3" creationId="{232D4881-1851-E785-BB5C-37E458D3DD3C}"/>
          </ac:spMkLst>
        </pc:spChg>
      </pc:sldChg>
      <pc:sldChg chg="modSp add mod">
        <pc:chgData name="doc. RNDr. Ľubomír Šnajder PhD." userId="78b91d0d-1adb-4e95-969e-4880d6320f33" providerId="ADAL" clId="{610B414F-4CB1-479C-86B6-46B33E488B7C}" dt="2024-11-27T00:33:07.112" v="2373" actId="20577"/>
        <pc:sldMkLst>
          <pc:docMk/>
          <pc:sldMk cId="1896192109" sldId="264"/>
        </pc:sldMkLst>
        <pc:spChg chg="mod">
          <ac:chgData name="doc. RNDr. Ľubomír Šnajder PhD." userId="78b91d0d-1adb-4e95-969e-4880d6320f33" providerId="ADAL" clId="{610B414F-4CB1-479C-86B6-46B33E488B7C}" dt="2024-11-27T00:26:04.164" v="2117" actId="20577"/>
          <ac:spMkLst>
            <pc:docMk/>
            <pc:sldMk cId="1896192109" sldId="264"/>
            <ac:spMk id="2" creationId="{41E9CA2A-40F6-1738-FFB3-FC64D2E1C48C}"/>
          </ac:spMkLst>
        </pc:spChg>
        <pc:spChg chg="mod">
          <ac:chgData name="doc. RNDr. Ľubomír Šnajder PhD." userId="78b91d0d-1adb-4e95-969e-4880d6320f33" providerId="ADAL" clId="{610B414F-4CB1-479C-86B6-46B33E488B7C}" dt="2024-11-27T00:33:07.112" v="2373" actId="20577"/>
          <ac:spMkLst>
            <pc:docMk/>
            <pc:sldMk cId="1896192109" sldId="264"/>
            <ac:spMk id="3" creationId="{89E13E8E-2EBF-0707-48C6-DC185C22B327}"/>
          </ac:spMkLst>
        </pc:spChg>
      </pc:sldChg>
    </pc:docChg>
  </pc:docChgLst>
  <pc:docChgLst>
    <pc:chgData name="doc. RNDr. Ľubomír Šnajder PhD." userId="78b91d0d-1adb-4e95-969e-4880d6320f33" providerId="ADAL" clId="{439D7ADE-4212-4A2F-BE6B-BA213068EC55}"/>
    <pc:docChg chg="undo custSel addSld modSld sldOrd">
      <pc:chgData name="doc. RNDr. Ľubomír Šnajder PhD." userId="78b91d0d-1adb-4e95-969e-4880d6320f33" providerId="ADAL" clId="{439D7ADE-4212-4A2F-BE6B-BA213068EC55}" dt="2025-02-06T13:39:50.991" v="739" actId="20577"/>
      <pc:docMkLst>
        <pc:docMk/>
      </pc:docMkLst>
      <pc:sldChg chg="modSp mod">
        <pc:chgData name="doc. RNDr. Ľubomír Šnajder PhD." userId="78b91d0d-1adb-4e95-969e-4880d6320f33" providerId="ADAL" clId="{439D7ADE-4212-4A2F-BE6B-BA213068EC55}" dt="2025-02-06T11:48:36.365" v="27" actId="20577"/>
        <pc:sldMkLst>
          <pc:docMk/>
          <pc:sldMk cId="3805653564" sldId="258"/>
        </pc:sldMkLst>
        <pc:spChg chg="mod">
          <ac:chgData name="doc. RNDr. Ľubomír Šnajder PhD." userId="78b91d0d-1adb-4e95-969e-4880d6320f33" providerId="ADAL" clId="{439D7ADE-4212-4A2F-BE6B-BA213068EC55}" dt="2025-02-06T11:48:36.365" v="27" actId="20577"/>
          <ac:spMkLst>
            <pc:docMk/>
            <pc:sldMk cId="3805653564" sldId="258"/>
            <ac:spMk id="3" creationId="{6F0BEC1E-869C-5FD7-BB59-95D07B89D79E}"/>
          </ac:spMkLst>
        </pc:spChg>
      </pc:sldChg>
      <pc:sldChg chg="modSp mod">
        <pc:chgData name="doc. RNDr. Ľubomír Šnajder PhD." userId="78b91d0d-1adb-4e95-969e-4880d6320f33" providerId="ADAL" clId="{439D7ADE-4212-4A2F-BE6B-BA213068EC55}" dt="2025-02-06T13:18:19.256" v="349" actId="20577"/>
        <pc:sldMkLst>
          <pc:docMk/>
          <pc:sldMk cId="2120448928" sldId="261"/>
        </pc:sldMkLst>
        <pc:spChg chg="mod">
          <ac:chgData name="doc. RNDr. Ľubomír Šnajder PhD." userId="78b91d0d-1adb-4e95-969e-4880d6320f33" providerId="ADAL" clId="{439D7ADE-4212-4A2F-BE6B-BA213068EC55}" dt="2025-02-06T13:18:19.256" v="349" actId="20577"/>
          <ac:spMkLst>
            <pc:docMk/>
            <pc:sldMk cId="2120448928" sldId="261"/>
            <ac:spMk id="3" creationId="{3568541E-5660-055C-AED1-71B91B21E70E}"/>
          </ac:spMkLst>
        </pc:spChg>
      </pc:sldChg>
      <pc:sldChg chg="modSp mod">
        <pc:chgData name="doc. RNDr. Ľubomír Šnajder PhD." userId="78b91d0d-1adb-4e95-969e-4880d6320f33" providerId="ADAL" clId="{439D7ADE-4212-4A2F-BE6B-BA213068EC55}" dt="2025-02-06T11:45:41.534" v="23" actId="6549"/>
        <pc:sldMkLst>
          <pc:docMk/>
          <pc:sldMk cId="1244064294" sldId="262"/>
        </pc:sldMkLst>
        <pc:spChg chg="mod">
          <ac:chgData name="doc. RNDr. Ľubomír Šnajder PhD." userId="78b91d0d-1adb-4e95-969e-4880d6320f33" providerId="ADAL" clId="{439D7ADE-4212-4A2F-BE6B-BA213068EC55}" dt="2025-02-06T11:45:41.534" v="23" actId="6549"/>
          <ac:spMkLst>
            <pc:docMk/>
            <pc:sldMk cId="1244064294" sldId="262"/>
            <ac:spMk id="3" creationId="{81068DAD-3F80-1CE4-950B-85EBF5324A5E}"/>
          </ac:spMkLst>
        </pc:spChg>
      </pc:sldChg>
      <pc:sldChg chg="modSp mod ord">
        <pc:chgData name="doc. RNDr. Ľubomír Šnajder PhD." userId="78b91d0d-1adb-4e95-969e-4880d6320f33" providerId="ADAL" clId="{439D7ADE-4212-4A2F-BE6B-BA213068EC55}" dt="2025-02-06T13:28:25.972" v="473" actId="27636"/>
        <pc:sldMkLst>
          <pc:docMk/>
          <pc:sldMk cId="3049448088" sldId="263"/>
        </pc:sldMkLst>
        <pc:spChg chg="mod">
          <ac:chgData name="doc. RNDr. Ľubomír Šnajder PhD." userId="78b91d0d-1adb-4e95-969e-4880d6320f33" providerId="ADAL" clId="{439D7ADE-4212-4A2F-BE6B-BA213068EC55}" dt="2025-02-06T13:21:45.107" v="440" actId="20577"/>
          <ac:spMkLst>
            <pc:docMk/>
            <pc:sldMk cId="3049448088" sldId="263"/>
            <ac:spMk id="2" creationId="{49E9D048-143C-72E4-0EB9-39497F59A697}"/>
          </ac:spMkLst>
        </pc:spChg>
        <pc:spChg chg="mod">
          <ac:chgData name="doc. RNDr. Ľubomír Šnajder PhD." userId="78b91d0d-1adb-4e95-969e-4880d6320f33" providerId="ADAL" clId="{439D7ADE-4212-4A2F-BE6B-BA213068EC55}" dt="2025-02-06T13:28:25.972" v="473" actId="27636"/>
          <ac:spMkLst>
            <pc:docMk/>
            <pc:sldMk cId="3049448088" sldId="263"/>
            <ac:spMk id="3" creationId="{232D4881-1851-E785-BB5C-37E458D3DD3C}"/>
          </ac:spMkLst>
        </pc:spChg>
      </pc:sldChg>
      <pc:sldChg chg="modSp mod">
        <pc:chgData name="doc. RNDr. Ľubomír Šnajder PhD." userId="78b91d0d-1adb-4e95-969e-4880d6320f33" providerId="ADAL" clId="{439D7ADE-4212-4A2F-BE6B-BA213068EC55}" dt="2025-02-06T11:56:24.645" v="31" actId="20577"/>
        <pc:sldMkLst>
          <pc:docMk/>
          <pc:sldMk cId="1896192109" sldId="264"/>
        </pc:sldMkLst>
        <pc:spChg chg="mod">
          <ac:chgData name="doc. RNDr. Ľubomír Šnajder PhD." userId="78b91d0d-1adb-4e95-969e-4880d6320f33" providerId="ADAL" clId="{439D7ADE-4212-4A2F-BE6B-BA213068EC55}" dt="2025-02-06T11:56:24.645" v="31" actId="20577"/>
          <ac:spMkLst>
            <pc:docMk/>
            <pc:sldMk cId="1896192109" sldId="264"/>
            <ac:spMk id="3" creationId="{89E13E8E-2EBF-0707-48C6-DC185C22B327}"/>
          </ac:spMkLst>
        </pc:spChg>
      </pc:sldChg>
      <pc:sldChg chg="modSp add mod">
        <pc:chgData name="doc. RNDr. Ľubomír Šnajder PhD." userId="78b91d0d-1adb-4e95-969e-4880d6320f33" providerId="ADAL" clId="{439D7ADE-4212-4A2F-BE6B-BA213068EC55}" dt="2025-02-06T13:06:32.247" v="247" actId="20577"/>
        <pc:sldMkLst>
          <pc:docMk/>
          <pc:sldMk cId="572611158" sldId="265"/>
        </pc:sldMkLst>
        <pc:spChg chg="mod">
          <ac:chgData name="doc. RNDr. Ľubomír Šnajder PhD." userId="78b91d0d-1adb-4e95-969e-4880d6320f33" providerId="ADAL" clId="{439D7ADE-4212-4A2F-BE6B-BA213068EC55}" dt="2025-02-06T12:50:55.743" v="33"/>
          <ac:spMkLst>
            <pc:docMk/>
            <pc:sldMk cId="572611158" sldId="265"/>
            <ac:spMk id="2" creationId="{233BDCA0-51E8-0A27-27F1-41AD8B6FC9C2}"/>
          </ac:spMkLst>
        </pc:spChg>
        <pc:spChg chg="mod">
          <ac:chgData name="doc. RNDr. Ľubomír Šnajder PhD." userId="78b91d0d-1adb-4e95-969e-4880d6320f33" providerId="ADAL" clId="{439D7ADE-4212-4A2F-BE6B-BA213068EC55}" dt="2025-02-06T13:06:32.247" v="247" actId="20577"/>
          <ac:spMkLst>
            <pc:docMk/>
            <pc:sldMk cId="572611158" sldId="265"/>
            <ac:spMk id="3" creationId="{06F34678-206E-1041-FFE0-A9DAA84A6BF2}"/>
          </ac:spMkLst>
        </pc:spChg>
      </pc:sldChg>
      <pc:sldChg chg="modSp add mod modNotesTx">
        <pc:chgData name="doc. RNDr. Ľubomír Šnajder PhD." userId="78b91d0d-1adb-4e95-969e-4880d6320f33" providerId="ADAL" clId="{439D7ADE-4212-4A2F-BE6B-BA213068EC55}" dt="2025-02-06T13:39:50.991" v="739" actId="20577"/>
        <pc:sldMkLst>
          <pc:docMk/>
          <pc:sldMk cId="1834051898" sldId="266"/>
        </pc:sldMkLst>
        <pc:spChg chg="mod">
          <ac:chgData name="doc. RNDr. Ľubomír Šnajder PhD." userId="78b91d0d-1adb-4e95-969e-4880d6320f33" providerId="ADAL" clId="{439D7ADE-4212-4A2F-BE6B-BA213068EC55}" dt="2025-02-06T13:39:50.991" v="739" actId="20577"/>
          <ac:spMkLst>
            <pc:docMk/>
            <pc:sldMk cId="1834051898" sldId="266"/>
            <ac:spMk id="3" creationId="{78729B7F-C09E-A189-D0A7-E76B0019DE3D}"/>
          </ac:spMkLst>
        </pc:spChg>
      </pc:sldChg>
      <pc:sldChg chg="addSp modSp add mod modNotesTx">
        <pc:chgData name="doc. RNDr. Ľubomír Šnajder PhD." userId="78b91d0d-1adb-4e95-969e-4880d6320f33" providerId="ADAL" clId="{439D7ADE-4212-4A2F-BE6B-BA213068EC55}" dt="2025-02-06T13:32:51.318" v="509" actId="20577"/>
        <pc:sldMkLst>
          <pc:docMk/>
          <pc:sldMk cId="4159111185" sldId="267"/>
        </pc:sldMkLst>
        <pc:spChg chg="mod">
          <ac:chgData name="doc. RNDr. Ľubomír Šnajder PhD." userId="78b91d0d-1adb-4e95-969e-4880d6320f33" providerId="ADAL" clId="{439D7ADE-4212-4A2F-BE6B-BA213068EC55}" dt="2025-02-06T13:32:51.318" v="509" actId="20577"/>
          <ac:spMkLst>
            <pc:docMk/>
            <pc:sldMk cId="4159111185" sldId="267"/>
            <ac:spMk id="3" creationId="{A4F5B2F4-303C-FB05-C965-FBB07B16C10E}"/>
          </ac:spMkLst>
        </pc:spChg>
        <pc:graphicFrameChg chg="add mod">
          <ac:chgData name="doc. RNDr. Ľubomír Šnajder PhD." userId="78b91d0d-1adb-4e95-969e-4880d6320f33" providerId="ADAL" clId="{439D7ADE-4212-4A2F-BE6B-BA213068EC55}" dt="2025-02-06T13:28:58.867" v="480"/>
          <ac:graphicFrameMkLst>
            <pc:docMk/>
            <pc:sldMk cId="4159111185" sldId="267"/>
            <ac:graphicFrameMk id="4" creationId="{6CBA9C1D-0CF9-75C2-0F0A-A514A8957E8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1333F-4E43-4CD9-8EE3-6183707FF800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34D47-B686-403F-B7EA-D8196A869B3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206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AI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Music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Factory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Generator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Ideogram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AI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Canva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ChatGPT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image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generator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Microsoft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Copilot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Microsoft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Designer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Suno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Microsoft Bing Tvorca obrázkov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Brev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AI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AI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Song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Lyrics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Generator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Adobe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Firefly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DeepL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Media.io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GPT-4o mini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ChatGPT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Gemoo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AI Image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Generator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Leonardo.Ai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MBM AI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obrazky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AI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hudba AI</a:t>
            </a:r>
            <a:r>
              <a:rPr lang="sk-SK"/>
              <a:t> </a:t>
            </a:r>
            <a:r>
              <a:rPr lang="sk-SK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text AI</a:t>
            </a:r>
            <a:r>
              <a:rPr lang="sk-SK"/>
              <a:t> </a:t>
            </a:r>
            <a:r>
              <a:rPr lang="sk-SK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DeepAI</a:t>
            </a:r>
            <a:r>
              <a:rPr lang="sk-SK"/>
              <a:t> 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34D47-B686-403F-B7EA-D8196A869B33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3872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32BB4-291F-A459-6D06-50499744B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>
            <a:extLst>
              <a:ext uri="{FF2B5EF4-FFF2-40B4-BE49-F238E27FC236}">
                <a16:creationId xmlns:a16="http://schemas.microsoft.com/office/drawing/2014/main" id="{1D09A808-F70F-8444-3F9E-B30C414F99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>
            <a:extLst>
              <a:ext uri="{FF2B5EF4-FFF2-40B4-BE49-F238E27FC236}">
                <a16:creationId xmlns:a16="http://schemas.microsoft.com/office/drawing/2014/main" id="{044226BA-7A4A-D7AE-1801-AD2612EE56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AI Music Factory Generator, Suno, Brev AI, Media.io, MBM AI, hudba AI</a:t>
            </a: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0A9C20D-164D-39F8-B2EF-CB1EDF73D8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34D47-B686-403F-B7EA-D8196A869B33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4293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F1C39-084D-24B6-5999-8D6965EBE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>
            <a:extLst>
              <a:ext uri="{FF2B5EF4-FFF2-40B4-BE49-F238E27FC236}">
                <a16:creationId xmlns:a16="http://schemas.microsoft.com/office/drawing/2014/main" id="{1E075B77-44D9-73E2-F531-D476AFE95E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>
            <a:extLst>
              <a:ext uri="{FF2B5EF4-FFF2-40B4-BE49-F238E27FC236}">
                <a16:creationId xmlns:a16="http://schemas.microsoft.com/office/drawing/2014/main" id="{12CD210A-B1CA-FE71-7590-7807557FB7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825236B-8002-7DDE-1DEE-2865D659D5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34D47-B686-403F-B7EA-D8196A869B33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619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C356C-6DF2-3C53-5021-7E5DE8539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BCE776-B2B2-B910-0885-E001C2F4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F50DECB-4AFC-9982-C940-795CEB1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093D95-CD07-730B-B766-83AC970B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EE6D7FC-408F-0711-E6E8-79413A5CC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312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7949F-506E-6A4A-DA5D-B5F89EECE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F796CC2-D961-794D-1048-8A39EC67B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A32F3A9-6381-E476-06EF-0A58988D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CA9030-D97B-EAA8-23E8-0B916EAE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8ADB93F-EC24-8259-D1C3-C61F1E76A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726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57F6497-0207-7B5E-D234-7441E1CF3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04880D6-89B3-583A-4A89-2EEE78D9B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1D712A8-59F4-06FE-F364-062F56704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06E985A-85DD-DF6A-92E0-83A8B90D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61D8A71-8498-725C-B87F-42459632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281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B7832F-B607-27E8-129F-231BAFBDF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122ED6-5C09-55CF-AAAF-13D179118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1A38C8C-0CCE-4266-AEDC-C0FCDBD5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898C78D-34B5-4F74-D91F-1CD6788C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1C1F759-C20A-118D-AFC7-1DC4D20EE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93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92B4F-9EB8-3D06-D081-85353542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81666F-DE7C-B677-B4E6-0EA85218B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7AB0062-94F1-1EDF-FAFE-B855FD792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8AE6A06-1B24-B39C-CA75-2AA363394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E11D9A-0BE3-FB73-C650-EE75F0FF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085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5B14B-5AC8-1801-68A4-C567D9CA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D20E2C-86B6-E49C-1BEE-6FEBB8F48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A900381-603C-51DB-742B-A94482B03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F5B4AD1-F58B-CFE8-24CA-EE41DACB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44D223F-1ED1-3483-07C2-3F2E3CAA3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EF797A0-296F-B0EE-BC00-41A801432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873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6B1BA-10DB-FEAC-B247-81A1CD393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B79D9D-2049-CC9A-7253-366ECA783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39A36CD-50A0-0D8A-B14F-52E4B9956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E836EE-AD81-8D04-4504-4F35A79666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B3B3EF-F320-088B-63EC-0565E1446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BCBC80C-7F4D-FF10-A698-04A14CE2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41FA2B9-2CA6-8B2D-E23F-B262098E6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DE26828-722F-24B6-A31D-424A6D09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533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48D75-7550-A927-95DB-7FE8F732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FB8EFBF-278E-21B9-A292-2F4BEABFA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C67D28A-ADAA-8870-D328-62E84C89B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0F7EECF-14CB-C296-245D-A84AFC1D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340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ACF27C61-994F-EB7D-AE45-8E090ECB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EBC831E-F012-85E7-9827-6A129CDFB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A88AAB8-F31D-7CDD-5D56-FECF21D60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692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3919C-A13B-0916-1C7D-C0D096BF3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C8C223-085D-1713-D442-86CE6CFBB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A913E7D-4B2F-19B8-558A-5EE064B7F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25B3B37-D9F0-651F-B1D6-FCCC479C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4C2684F-46A9-A8F5-26F8-B4AA68F9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EEA5AEF-1465-67F8-92E9-53C842F2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2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8B4A2-38D1-DD6B-0748-C4F55DF85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1D0655B-28FC-897F-1FD2-9537EE5E5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2F13A8-4EDD-4EBE-D490-33F9CE6C4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06DBA6E-571F-20BF-4655-EBBA1283B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14AE146-133E-FDD4-9C4B-A98E46F5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01E133C-8DEA-023E-99B8-3A552412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394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D4B944BC-D162-360B-DA72-7D1F1419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2E36CE-718F-0031-E647-1E6EAFD26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4212293-5D0F-A660-1960-82166EC3E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3DD555-7A10-4F26-8306-C8C09866CA7B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8F6E9E6-4371-0A28-9D3C-240FF69F6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D201F59-E516-8351-6C85-4F0BDB3C5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4F275B-8653-47B5-A91E-DA5E0378EE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64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cs.upjs.sk/~snajder/codeweek/2024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studios/35743551" TargetMode="External"/><Relationship Id="rId2" Type="http://schemas.openxmlformats.org/officeDocument/2006/relationships/hyperlink" Target="https://bbb-scalelite.science.upjs.sk/playback/presentation/2.3/31efe8b5f6e3d01562bac0f05112b49c7b5f899a-172890906627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fRMszdEKom3lTua9NaFdNeVNBZD1MJqAQsYcBj8wn0-Bnl9g/closedfor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imusicfactory.ai/" TargetMode="External"/><Relationship Id="rId7" Type="http://schemas.openxmlformats.org/officeDocument/2006/relationships/hyperlink" Target="https://scratch.mit.edu/projects/930671037" TargetMode="External"/><Relationship Id="rId2" Type="http://schemas.openxmlformats.org/officeDocument/2006/relationships/hyperlink" Target="https://fakeyou.com/voice-convers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zgif.com/video-to-gif" TargetMode="External"/><Relationship Id="rId5" Type="http://schemas.openxmlformats.org/officeDocument/2006/relationships/hyperlink" Target="https://sketch.metademolab.com/" TargetMode="External"/><Relationship Id="rId4" Type="http://schemas.openxmlformats.org/officeDocument/2006/relationships/hyperlink" Target="https://ideogram.ai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scratch.mit.edu/projects/1082876873/" TargetMode="External"/><Relationship Id="rId3" Type="http://schemas.openxmlformats.org/officeDocument/2006/relationships/hyperlink" Target="https://scratch.mit.edu/projects/1089005263" TargetMode="External"/><Relationship Id="rId7" Type="http://schemas.openxmlformats.org/officeDocument/2006/relationships/hyperlink" Target="https://scratch.mit.edu/projects/1084266437" TargetMode="External"/><Relationship Id="rId2" Type="http://schemas.openxmlformats.org/officeDocument/2006/relationships/hyperlink" Target="https://scratch.mit.edu/projects/10876606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ratch.mit.edu/projects/1080178372" TargetMode="External"/><Relationship Id="rId5" Type="http://schemas.openxmlformats.org/officeDocument/2006/relationships/hyperlink" Target="https://scratch.mit.edu/projects/1087598194" TargetMode="External"/><Relationship Id="rId4" Type="http://schemas.openxmlformats.org/officeDocument/2006/relationships/hyperlink" Target="https://scratch.mit.edu/projects/1085039089" TargetMode="External"/><Relationship Id="rId9" Type="http://schemas.openxmlformats.org/officeDocument/2006/relationships/hyperlink" Target="https://scratch.mit.edu/projects/108404279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C957B-61D0-A1FF-DF42-C1416903A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956" y="567731"/>
            <a:ext cx="11656088" cy="2306637"/>
          </a:xfrm>
        </p:spPr>
        <p:txBody>
          <a:bodyPr>
            <a:noAutofit/>
          </a:bodyPr>
          <a:lstStyle/>
          <a:p>
            <a:r>
              <a:rPr lang="sk-SK" sz="4800"/>
              <a:t>Priebežné výsledky CodeWeek2024 aktivity Programujeme animovaný hudobný klip </a:t>
            </a:r>
            <a:br>
              <a:rPr lang="sk-SK" sz="4800"/>
            </a:br>
            <a:r>
              <a:rPr lang="sk-SK" sz="4800"/>
              <a:t>so zameraním na využívanie nástrojov AI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C39591-9465-DD41-9CEB-5D085E9FD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51633"/>
            <a:ext cx="9144000" cy="1038636"/>
          </a:xfrm>
        </p:spPr>
        <p:txBody>
          <a:bodyPr>
            <a:normAutofit lnSpcReduction="10000"/>
          </a:bodyPr>
          <a:lstStyle/>
          <a:p>
            <a:r>
              <a:rPr lang="sk-SK" dirty="0"/>
              <a:t>Ľubomír Šnajder, Ján Guniš, Zuzana Tkáčová, </a:t>
            </a:r>
            <a:br>
              <a:rPr lang="sk-SK" dirty="0"/>
            </a:br>
            <a:r>
              <a:rPr lang="sk-SK" dirty="0"/>
              <a:t>Katarína Brinziková, Dominika </a:t>
            </a:r>
            <a:r>
              <a:rPr lang="sk-SK" dirty="0" err="1"/>
              <a:t>Kotlárová</a:t>
            </a:r>
            <a:br>
              <a:rPr lang="sk-SK" dirty="0"/>
            </a:br>
            <a:r>
              <a:rPr lang="sk-SK" dirty="0"/>
              <a:t>Prírodovedecká fakulta UPJŠ v Košiciach</a:t>
            </a:r>
          </a:p>
        </p:txBody>
      </p:sp>
      <p:pic>
        <p:nvPicPr>
          <p:cNvPr id="5" name="Obrázok 4" descr="Obrázok, na ktorom je text, písmo, snímka obrazovky, logo&#10;&#10;Automaticky generovaný popis">
            <a:extLst>
              <a:ext uri="{FF2B5EF4-FFF2-40B4-BE49-F238E27FC236}">
                <a16:creationId xmlns:a16="http://schemas.microsoft.com/office/drawing/2014/main" id="{34E566D8-4763-A983-FECA-E47BE432B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806" y="3211166"/>
            <a:ext cx="2626388" cy="154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1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90EF8-701C-1042-90D9-E1AD81294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9CA2A-40F6-1738-FFB3-FC64D2E1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Diskusia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E13E8E-2EBF-0707-48C6-DC185C22B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Generatívne AI zabíja či dopĺňa/rozširuje kreativitu človeka?</a:t>
            </a:r>
          </a:p>
          <a:p>
            <a:r>
              <a:rPr lang="sk-SK" dirty="0"/>
              <a:t>Vieme sami vytvoriť všetky zložky animovaného hudobného klipu? </a:t>
            </a:r>
            <a:br>
              <a:rPr lang="sk-SK" dirty="0"/>
            </a:br>
            <a:r>
              <a:rPr lang="sk-SK" dirty="0"/>
              <a:t>Ak nie, kto/čo (človek/stroj) nám s tým pomôže?</a:t>
            </a:r>
          </a:p>
          <a:p>
            <a:r>
              <a:rPr lang="sk-SK" dirty="0"/>
              <a:t>Ako sme spokojní s výsledkom vygenerovaným AI?</a:t>
            </a:r>
          </a:p>
          <a:p>
            <a:r>
              <a:rPr lang="sk-SK" dirty="0"/>
              <a:t>Ktoré typy AI nástrojov zaradiť do výučby informatiky?</a:t>
            </a:r>
          </a:p>
          <a:p>
            <a:r>
              <a:rPr lang="sk-SK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896192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98924-BC6A-380D-00F3-90DD7BE5F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ABE10-5675-D112-42DA-7B7805C3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Kontakt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0BEC1E-869C-5FD7-BB59-95D07B89D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5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doc. RNDr. Ľubomír Šnajder, PhD.</a:t>
            </a:r>
            <a:br>
              <a:rPr lang="sk-SK" dirty="0"/>
            </a:br>
            <a:r>
              <a:rPr lang="sk-SK" dirty="0"/>
              <a:t>PaedDr. Ján Guniš, PhD., </a:t>
            </a:r>
            <a:r>
              <a:rPr lang="sk-SK" dirty="0" err="1"/>
              <a:t>univer</a:t>
            </a:r>
            <a:r>
              <a:rPr lang="sk-SK" dirty="0"/>
              <a:t>. doc.</a:t>
            </a:r>
            <a:br>
              <a:rPr lang="sk-SK" dirty="0"/>
            </a:br>
            <a:r>
              <a:rPr lang="sk-SK" dirty="0"/>
              <a:t>Ing. Zuzana Tkáčová, Ing. </a:t>
            </a:r>
            <a:r>
              <a:rPr lang="sk-SK" dirty="0" err="1"/>
              <a:t>Paed</a:t>
            </a:r>
            <a:r>
              <a:rPr lang="sk-SK" dirty="0"/>
              <a:t>. IGIP</a:t>
            </a:r>
            <a:br>
              <a:rPr lang="sk-SK" dirty="0"/>
            </a:br>
            <a:r>
              <a:rPr lang="sk-SK" dirty="0"/>
              <a:t>RNDr. Katarína Brinziková*</a:t>
            </a:r>
            <a:br>
              <a:rPr lang="sk-SK" dirty="0"/>
            </a:br>
            <a:r>
              <a:rPr lang="sk-SK" dirty="0"/>
              <a:t>Mgr. Dominika </a:t>
            </a:r>
            <a:r>
              <a:rPr lang="sk-SK" dirty="0" err="1"/>
              <a:t>Kotlárová</a:t>
            </a:r>
            <a:r>
              <a:rPr lang="sk-SK" dirty="0"/>
              <a:t> </a:t>
            </a:r>
            <a:br>
              <a:rPr lang="sk-SK" dirty="0"/>
            </a:br>
            <a:br>
              <a:rPr lang="sk-SK" dirty="0"/>
            </a:br>
            <a:r>
              <a:rPr lang="sk-SK" dirty="0"/>
              <a:t>Univerzita P. J. Šafárika v Košiciach, Prírodovedecká fakulta, </a:t>
            </a:r>
            <a:br>
              <a:rPr lang="sk-SK" dirty="0"/>
            </a:br>
            <a:r>
              <a:rPr lang="sk-SK" dirty="0"/>
              <a:t>Ústav informatiky a Ústav matematiky* </a:t>
            </a:r>
            <a:br>
              <a:rPr lang="sk-SK" dirty="0"/>
            </a:br>
            <a:r>
              <a:rPr lang="sk-SK" dirty="0"/>
              <a:t>Jesenná 5, 041 54 Košice</a:t>
            </a:r>
          </a:p>
          <a:p>
            <a:pPr marL="0" indent="0">
              <a:buNone/>
            </a:pPr>
            <a:endParaRPr lang="sk-SK" sz="2200" dirty="0"/>
          </a:p>
          <a:p>
            <a:pPr marL="0" indent="0">
              <a:buNone/>
            </a:pPr>
            <a:r>
              <a:rPr lang="sk-SK" sz="2200" dirty="0"/>
              <a:t>Aktivita je realizovaná v rámci projektu KEGA 010UPJŠ-4/2024 </a:t>
            </a:r>
            <a:r>
              <a:rPr lang="sk-SK" sz="2200" b="1" dirty="0"/>
              <a:t>Využitie umelej inteligencie vo vyučovaní školskej informatiky na stredných školách</a:t>
            </a:r>
            <a:r>
              <a:rPr lang="sk-SK" sz="2200" dirty="0"/>
              <a:t> (2024-2026)</a:t>
            </a:r>
          </a:p>
        </p:txBody>
      </p:sp>
    </p:spTree>
    <p:extLst>
      <p:ext uri="{BB962C8B-B14F-4D97-AF65-F5344CB8AC3E}">
        <p14:creationId xmlns:p14="http://schemas.microsoft.com/office/powerpoint/2010/main" val="380565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130209-6300-E526-0D4C-35C08A540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Ciele a očakávaný výsledok aktivity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3423367-5C2A-0BC1-1229-F38EB7060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7404" cy="466725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3000"/>
              <a:t>Ciele</a:t>
            </a:r>
          </a:p>
          <a:p>
            <a:pPr lvl="1"/>
            <a:r>
              <a:rPr lang="sk-SK" sz="2600"/>
              <a:t>Prehĺbiť pozitívne postoje žiakov a učiteľov k programovaniu ako </a:t>
            </a:r>
            <a:br>
              <a:rPr lang="sk-SK" sz="2600"/>
            </a:br>
            <a:r>
              <a:rPr lang="sk-SK" sz="2600"/>
              <a:t>k prostriedku na vytváranie a prezentovanie vlastných hudobných projektov.</a:t>
            </a:r>
          </a:p>
          <a:p>
            <a:pPr lvl="1"/>
            <a:r>
              <a:rPr lang="sk-SK" sz="2600"/>
              <a:t>Rozvíjať multimediálnu gramotnosť, programátorské zručnosti a tvorivosť žiakov a učiteľov</a:t>
            </a:r>
          </a:p>
          <a:p>
            <a:pPr lvl="1"/>
            <a:r>
              <a:rPr lang="sk-SK" sz="2600"/>
              <a:t>Povzbudiť využívanie nástrojov AI pri multimediálnej tvorbe</a:t>
            </a:r>
          </a:p>
          <a:p>
            <a:r>
              <a:rPr lang="sk-SK" sz="3000"/>
              <a:t>Očakávaný výsledok</a:t>
            </a:r>
          </a:p>
          <a:p>
            <a:pPr lvl="1"/>
            <a:r>
              <a:rPr lang="sk-SK" sz="2600"/>
              <a:t>Verejne dostupná zbierka animovaných hudobných klipov so zameraním </a:t>
            </a:r>
            <a:br>
              <a:rPr lang="sk-SK" sz="2600"/>
            </a:br>
            <a:r>
              <a:rPr lang="sk-SK" sz="2600"/>
              <a:t>na ľudovú hudbu alebo vlastnú autorskú hudbu s prípadnou podporou AI, ktoré v </a:t>
            </a:r>
            <a:r>
              <a:rPr lang="sk-SK" sz="2600" err="1"/>
              <a:t>Scratchi</a:t>
            </a:r>
            <a:r>
              <a:rPr lang="sk-SK" sz="2600"/>
              <a:t> naprogramujú žiaci a učitelia zúčastnených ZŠ, SŠ a VŠ </a:t>
            </a:r>
          </a:p>
          <a:p>
            <a:endParaRPr lang="sk-SK"/>
          </a:p>
          <a:p>
            <a:r>
              <a:rPr lang="sk-SK"/>
              <a:t>Webová stránka</a:t>
            </a:r>
          </a:p>
          <a:p>
            <a:pPr lvl="1"/>
            <a:r>
              <a:rPr lang="sk-SK">
                <a:hlinkClick r:id="rId2"/>
              </a:rPr>
              <a:t>https://ics.upjs.sk/~snajder/codeweek/2024/index.html</a:t>
            </a:r>
            <a:r>
              <a:rPr lang="sk-SK"/>
              <a:t> </a:t>
            </a:r>
          </a:p>
        </p:txBody>
      </p:sp>
      <p:pic>
        <p:nvPicPr>
          <p:cNvPr id="5" name="Obrázok 4" descr="Obrázok, na ktorom je vzor, grafika, zelená, dizajn&#10;&#10;Automaticky generovaný popis">
            <a:extLst>
              <a:ext uri="{FF2B5EF4-FFF2-40B4-BE49-F238E27FC236}">
                <a16:creationId xmlns:a16="http://schemas.microsoft.com/office/drawing/2014/main" id="{53450663-15B9-10C2-B952-FA5A114F06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379" y="5172130"/>
            <a:ext cx="1579179" cy="157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2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93458-BFDA-A3CE-8023-0EBAA654B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44485-0392-2044-5240-C877997BD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Priebeh aktivity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343643-8CAD-EC4E-B9FE-87ED18DDA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Online tutoriál k tvorbe animovaných hudobných klipov (</a:t>
            </a:r>
            <a:r>
              <a:rPr lang="sk-SK" dirty="0">
                <a:hlinkClick r:id="rId2"/>
              </a:rPr>
              <a:t>záznam</a:t>
            </a:r>
            <a:r>
              <a:rPr lang="sk-SK" dirty="0"/>
              <a:t>) </a:t>
            </a:r>
          </a:p>
          <a:p>
            <a:r>
              <a:rPr lang="sk-SK" dirty="0"/>
              <a:t>Informácie o aktivite a zapojení sa cez kontaktnú osobu na škole</a:t>
            </a:r>
          </a:p>
          <a:p>
            <a:r>
              <a:rPr lang="sk-SK" dirty="0"/>
              <a:t>(Samo)štúdium ukážok animovaných hudobných klipov v </a:t>
            </a:r>
            <a:r>
              <a:rPr lang="sk-SK" dirty="0">
                <a:hlinkClick r:id="rId3"/>
              </a:rPr>
              <a:t>štúdiu</a:t>
            </a:r>
            <a:r>
              <a:rPr lang="sk-SK" dirty="0"/>
              <a:t> </a:t>
            </a:r>
          </a:p>
          <a:p>
            <a:r>
              <a:rPr lang="sk-SK" dirty="0"/>
              <a:t>Tvorba a publikovanie klipov žiakmi a učiteľmi </a:t>
            </a:r>
          </a:p>
          <a:p>
            <a:r>
              <a:rPr lang="sk-SK" dirty="0"/>
              <a:t>Registrácia dosiahnutých výstupov za každú školu vyplnením </a:t>
            </a:r>
            <a:r>
              <a:rPr lang="sk-SK" dirty="0">
                <a:hlinkClick r:id="rId4"/>
              </a:rPr>
              <a:t>formulára</a:t>
            </a:r>
            <a:endParaRPr lang="sk-SK" dirty="0"/>
          </a:p>
          <a:p>
            <a:r>
              <a:rPr lang="sk-SK" dirty="0"/>
              <a:t>Prípadná prehliadka vytvorených klipov na školách</a:t>
            </a:r>
          </a:p>
          <a:p>
            <a:r>
              <a:rPr lang="sk-SK" dirty="0"/>
              <a:t>Publikovanie a vyhodnotenie výsledkov aktivity organizátormi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37777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EB9DD6-C957-6835-E66F-CA74EB10D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BDCA0-51E8-0A27-27F1-41AD8B6FC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Online tutoriál k tvorbe animovaných hudobných klipov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6F34678-206E-1041-FFE0-A9DAA84A6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Ukážka vybraných AI nástrojov:</a:t>
            </a:r>
          </a:p>
          <a:p>
            <a:pPr lvl="1"/>
            <a:r>
              <a:rPr lang="sk-SK" b="1" dirty="0" err="1">
                <a:hlinkClick r:id="rId2"/>
              </a:rPr>
              <a:t>FakeYou</a:t>
            </a:r>
            <a:r>
              <a:rPr lang="sk-SK" dirty="0"/>
              <a:t> – zmena hlasu</a:t>
            </a:r>
          </a:p>
          <a:p>
            <a:pPr lvl="1"/>
            <a:r>
              <a:rPr lang="sk-SK" b="1" dirty="0">
                <a:hlinkClick r:id="rId3"/>
              </a:rPr>
              <a:t>AI </a:t>
            </a:r>
            <a:r>
              <a:rPr lang="sk-SK" b="1" dirty="0" err="1">
                <a:hlinkClick r:id="rId3"/>
              </a:rPr>
              <a:t>Music</a:t>
            </a:r>
            <a:r>
              <a:rPr lang="sk-SK" b="1" dirty="0">
                <a:hlinkClick r:id="rId3"/>
              </a:rPr>
              <a:t> </a:t>
            </a:r>
            <a:r>
              <a:rPr lang="sk-SK" b="1" dirty="0" err="1">
                <a:hlinkClick r:id="rId3"/>
              </a:rPr>
              <a:t>Factory</a:t>
            </a:r>
            <a:r>
              <a:rPr lang="sk-SK" b="1" dirty="0">
                <a:hlinkClick r:id="rId3"/>
              </a:rPr>
              <a:t> </a:t>
            </a:r>
            <a:r>
              <a:rPr lang="sk-SK" b="1" dirty="0" err="1">
                <a:hlinkClick r:id="rId3"/>
              </a:rPr>
              <a:t>Generator</a:t>
            </a:r>
            <a:r>
              <a:rPr lang="sk-SK" dirty="0"/>
              <a:t> – generovanie hudby v rôznych štýloch</a:t>
            </a:r>
          </a:p>
          <a:p>
            <a:pPr lvl="1"/>
            <a:r>
              <a:rPr lang="sk-SK" b="1" dirty="0" err="1">
                <a:hlinkClick r:id="rId4"/>
              </a:rPr>
              <a:t>ideogram</a:t>
            </a:r>
            <a:r>
              <a:rPr lang="sk-SK" dirty="0"/>
              <a:t> – generovanie série obrázkov</a:t>
            </a:r>
          </a:p>
          <a:p>
            <a:pPr lvl="1"/>
            <a:r>
              <a:rPr lang="sk-SK" b="1" dirty="0" err="1">
                <a:hlinkClick r:id="rId5"/>
              </a:rPr>
              <a:t>Meta</a:t>
            </a:r>
            <a:r>
              <a:rPr lang="sk-SK" b="1" dirty="0">
                <a:hlinkClick r:id="rId5"/>
              </a:rPr>
              <a:t> </a:t>
            </a:r>
            <a:r>
              <a:rPr lang="sk-SK" b="1" dirty="0" err="1">
                <a:hlinkClick r:id="rId5"/>
              </a:rPr>
              <a:t>Animated</a:t>
            </a:r>
            <a:r>
              <a:rPr lang="sk-SK" b="1" dirty="0">
                <a:hlinkClick r:id="rId5"/>
              </a:rPr>
              <a:t> </a:t>
            </a:r>
            <a:r>
              <a:rPr lang="sk-SK" b="1" dirty="0" err="1">
                <a:hlinkClick r:id="rId5"/>
              </a:rPr>
              <a:t>Drawings</a:t>
            </a:r>
            <a:r>
              <a:rPr lang="sk-SK" dirty="0"/>
              <a:t> – transformovanie statických humanoidných obrázkov do animácií</a:t>
            </a:r>
          </a:p>
          <a:p>
            <a:pPr lvl="1"/>
            <a:r>
              <a:rPr lang="sk-SK" b="1" dirty="0">
                <a:hlinkClick r:id="rId6"/>
              </a:rPr>
              <a:t>Ezgif.com</a:t>
            </a:r>
            <a:r>
              <a:rPr lang="sk-SK" dirty="0"/>
              <a:t> – konvertor mp4 do </a:t>
            </a:r>
            <a:r>
              <a:rPr lang="sk-SK" dirty="0" err="1"/>
              <a:t>gif</a:t>
            </a:r>
            <a:endParaRPr lang="sk-SK" dirty="0"/>
          </a:p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Ukážka klipu </a:t>
            </a:r>
            <a:r>
              <a:rPr lang="sk-SK" dirty="0">
                <a:hlinkClick r:id="rId7"/>
              </a:rPr>
              <a:t>Ide zlodej do banky</a:t>
            </a:r>
            <a:endParaRPr lang="sk-SK" dirty="0"/>
          </a:p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Odporúčania k tvorbe klipov (programovanie, MM, citovanie zdrojov a použitých nástrojov)</a:t>
            </a:r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261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4244B-C3DB-BF22-A18C-665C997A2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55A48-AD17-4321-6F31-7654B985D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Dosiahnuté výsledky – základná štatistika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68541E-5660-055C-AED1-71B91B21E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07840" cy="4351338"/>
          </a:xfrm>
        </p:spPr>
        <p:txBody>
          <a:bodyPr/>
          <a:lstStyle/>
          <a:p>
            <a:r>
              <a:rPr lang="sk-SK" dirty="0"/>
              <a:t>53 animovaných hudobných klipov</a:t>
            </a:r>
          </a:p>
          <a:p>
            <a:r>
              <a:rPr lang="sk-SK" dirty="0"/>
              <a:t>98 účastníkov, z toho 52 </a:t>
            </a:r>
            <a:r>
              <a:rPr lang="en-GB" dirty="0"/>
              <a:t>% </a:t>
            </a:r>
            <a:r>
              <a:rPr lang="sk-SK" dirty="0"/>
              <a:t>ži</a:t>
            </a:r>
            <a:r>
              <a:rPr lang="en-GB" dirty="0" err="1"/>
              <a:t>en</a:t>
            </a:r>
            <a:r>
              <a:rPr lang="sk-SK" dirty="0"/>
              <a:t>, 8 učiteľov (3 ZŠ +3 SŠ + 2 VŠ),  </a:t>
            </a:r>
            <a:br>
              <a:rPr lang="sk-SK" dirty="0"/>
            </a:br>
            <a:r>
              <a:rPr lang="sk-SK" dirty="0"/>
              <a:t>22 budúcich učiteľov (7 NR + 13 PLZ + 2 KE)</a:t>
            </a:r>
          </a:p>
          <a:p>
            <a:r>
              <a:rPr lang="sk-SK" dirty="0"/>
              <a:t>12 zapojených škôl</a:t>
            </a:r>
          </a:p>
          <a:p>
            <a:pPr lvl="1"/>
            <a:r>
              <a:rPr lang="sk-SK" dirty="0"/>
              <a:t>2 základné (Krymská 5 a Školská 2 v MI)</a:t>
            </a:r>
          </a:p>
          <a:p>
            <a:pPr lvl="1"/>
            <a:r>
              <a:rPr lang="sk-SK" dirty="0"/>
              <a:t>3 stredné odborné (SOŠT Kukučínova 23 v KE, SZŠ Masarykova 27 v MI, SSŠS-ELBA Smetanova 2, PO)</a:t>
            </a:r>
          </a:p>
          <a:p>
            <a:pPr lvl="1"/>
            <a:r>
              <a:rPr lang="sk-SK" dirty="0"/>
              <a:t>2 gymnáziá (G Kpt. Nálepku 6 v SO, Premonštrátske G Kováčska 28 v KE)</a:t>
            </a:r>
          </a:p>
          <a:p>
            <a:pPr lvl="1"/>
            <a:r>
              <a:rPr lang="sk-SK" dirty="0"/>
              <a:t>2 spojené (SŠ T. Ševčenka Sládkovičova 4 v PO, ESŠ M. R. Štefánika 19 v MT)</a:t>
            </a:r>
          </a:p>
          <a:p>
            <a:pPr lvl="1"/>
            <a:r>
              <a:rPr lang="sk-SK" dirty="0"/>
              <a:t>3 univerzity (</a:t>
            </a:r>
            <a:r>
              <a:rPr lang="sk-SK" dirty="0" err="1"/>
              <a:t>FPVaI</a:t>
            </a:r>
            <a:r>
              <a:rPr lang="sk-SK" dirty="0"/>
              <a:t> v NR, FPE ZČU v PLZ, PF UPJŠ v KE)</a:t>
            </a:r>
          </a:p>
        </p:txBody>
      </p:sp>
    </p:spTree>
    <p:extLst>
      <p:ext uri="{BB962C8B-B14F-4D97-AF65-F5344CB8AC3E}">
        <p14:creationId xmlns:p14="http://schemas.microsoft.com/office/powerpoint/2010/main" val="2120448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C08B6-A286-FD00-1224-C3DF4C14F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E9D048-143C-72E4-0EB9-39497F59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Dosiahnuté výsledky – použitie nástrojov AI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2D4881-1851-E785-BB5C-37E458D3D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sk-SK" dirty="0"/>
              <a:t>77 % projektov použilo nejaký nástroj AI</a:t>
            </a:r>
          </a:p>
          <a:p>
            <a:pPr lvl="1"/>
            <a:r>
              <a:rPr lang="sk-SK" dirty="0"/>
              <a:t>55 % projektov použilo AI na tvorbu/úpravu obrázkov</a:t>
            </a:r>
          </a:p>
          <a:p>
            <a:pPr lvl="1"/>
            <a:r>
              <a:rPr lang="sk-SK" dirty="0"/>
              <a:t>45 % projektov použilo AI na tvorbu/úpravu hudby</a:t>
            </a:r>
          </a:p>
          <a:p>
            <a:pPr lvl="1"/>
            <a:r>
              <a:rPr lang="sk-SK" dirty="0"/>
              <a:t>15 % projektov použilo AI na tvorbu/úpravu textu</a:t>
            </a:r>
          </a:p>
          <a:p>
            <a:pPr lvl="1"/>
            <a:r>
              <a:rPr lang="sk-SK" dirty="0"/>
              <a:t>2 % projektov použilo AI na preklad textov</a:t>
            </a:r>
          </a:p>
          <a:p>
            <a:r>
              <a:rPr lang="sk-SK" dirty="0"/>
              <a:t>Počet použitých nástrojov v projektoch</a:t>
            </a:r>
          </a:p>
          <a:p>
            <a:pPr lvl="1"/>
            <a:r>
              <a:rPr lang="sk-SK" dirty="0"/>
              <a:t>23 % projektov nevyužilo žiaden nástroj AI</a:t>
            </a:r>
          </a:p>
          <a:p>
            <a:pPr lvl="1"/>
            <a:r>
              <a:rPr lang="sk-SK" dirty="0"/>
              <a:t>34 % projektov využilo jeden nástroj AI</a:t>
            </a:r>
          </a:p>
          <a:p>
            <a:pPr lvl="1"/>
            <a:r>
              <a:rPr lang="sk-SK" dirty="0"/>
              <a:t>32 % projektov využilo dva nástroje AI</a:t>
            </a:r>
          </a:p>
          <a:p>
            <a:pPr lvl="1"/>
            <a:r>
              <a:rPr lang="sk-SK" dirty="0"/>
              <a:t>11 % projektov využilo tri nástroje AI</a:t>
            </a:r>
          </a:p>
        </p:txBody>
      </p:sp>
    </p:spTree>
    <p:extLst>
      <p:ext uri="{BB962C8B-B14F-4D97-AF65-F5344CB8AC3E}">
        <p14:creationId xmlns:p14="http://schemas.microsoft.com/office/powerpoint/2010/main" val="3049448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FEF7FF-5CB9-D1F6-0B08-D319B6847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12055-962F-B16B-1B16-214399E99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Dosiahnuté výsledky – použitie nástrojov AI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4F5B2F4-303C-FB05-C965-FBB07B16C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sk-SK" dirty="0"/>
              <a:t>Celkovo sme identifikovali 22 rôznych nástrojov AI</a:t>
            </a:r>
          </a:p>
          <a:p>
            <a:pPr lvl="1"/>
            <a:r>
              <a:rPr lang="sk-SK" dirty="0"/>
              <a:t>11 – úprava/generovanie </a:t>
            </a:r>
            <a:r>
              <a:rPr lang="sk-SK" b="1" dirty="0"/>
              <a:t>obrázkov</a:t>
            </a:r>
            <a:r>
              <a:rPr lang="sk-SK" dirty="0"/>
              <a:t> </a:t>
            </a:r>
            <a:br>
              <a:rPr lang="sk-SK" dirty="0"/>
            </a:br>
            <a:r>
              <a:rPr lang="sk-SK" dirty="0"/>
              <a:t>(</a:t>
            </a:r>
            <a:r>
              <a:rPr lang="sk-SK" dirty="0" err="1"/>
              <a:t>Ideogram</a:t>
            </a:r>
            <a:r>
              <a:rPr lang="sk-SK" dirty="0"/>
              <a:t> AI, </a:t>
            </a:r>
            <a:r>
              <a:rPr lang="sk-SK" dirty="0" err="1"/>
              <a:t>Canva</a:t>
            </a:r>
            <a:r>
              <a:rPr lang="sk-SK" dirty="0"/>
              <a:t>, </a:t>
            </a:r>
            <a:r>
              <a:rPr lang="sk-SK" dirty="0" err="1"/>
              <a:t>ChatGPT</a:t>
            </a:r>
            <a:r>
              <a:rPr lang="sk-SK" dirty="0"/>
              <a:t> image </a:t>
            </a:r>
            <a:r>
              <a:rPr lang="sk-SK" dirty="0" err="1"/>
              <a:t>generator</a:t>
            </a:r>
            <a:r>
              <a:rPr lang="sk-SK" dirty="0"/>
              <a:t>, Microsoft </a:t>
            </a:r>
            <a:r>
              <a:rPr lang="sk-SK" dirty="0" err="1"/>
              <a:t>Copilot</a:t>
            </a:r>
            <a:r>
              <a:rPr lang="sk-SK" dirty="0"/>
              <a:t>, Microsoft </a:t>
            </a:r>
            <a:r>
              <a:rPr lang="sk-SK" dirty="0" err="1"/>
              <a:t>Designer</a:t>
            </a:r>
            <a:r>
              <a:rPr lang="sk-SK" dirty="0"/>
              <a:t>, Microsoft Bing Tvorca obrázkov, Adobe </a:t>
            </a:r>
            <a:r>
              <a:rPr lang="sk-SK" dirty="0" err="1"/>
              <a:t>Firefly</a:t>
            </a:r>
            <a:r>
              <a:rPr lang="sk-SK" dirty="0"/>
              <a:t>, </a:t>
            </a:r>
            <a:r>
              <a:rPr lang="sk-SK" dirty="0" err="1"/>
              <a:t>Gemoo</a:t>
            </a:r>
            <a:r>
              <a:rPr lang="sk-SK" dirty="0"/>
              <a:t> AI Image </a:t>
            </a:r>
            <a:r>
              <a:rPr lang="sk-SK" dirty="0" err="1"/>
              <a:t>Generator</a:t>
            </a:r>
            <a:r>
              <a:rPr lang="sk-SK" dirty="0"/>
              <a:t>, </a:t>
            </a:r>
            <a:r>
              <a:rPr lang="sk-SK" dirty="0" err="1"/>
              <a:t>Leonardo.Ai</a:t>
            </a:r>
            <a:r>
              <a:rPr lang="sk-SK" dirty="0"/>
              <a:t>, </a:t>
            </a:r>
            <a:r>
              <a:rPr lang="sk-SK" dirty="0" err="1"/>
              <a:t>DeepAI</a:t>
            </a:r>
            <a:r>
              <a:rPr lang="sk-SK" dirty="0"/>
              <a:t>, </a:t>
            </a:r>
            <a:r>
              <a:rPr lang="sk-SK" dirty="0" err="1"/>
              <a:t>obrazky</a:t>
            </a:r>
            <a:r>
              <a:rPr lang="sk-SK" dirty="0"/>
              <a:t> AI)</a:t>
            </a:r>
          </a:p>
          <a:p>
            <a:pPr lvl="1"/>
            <a:r>
              <a:rPr lang="sk-SK" dirty="0"/>
              <a:t>6 – úprava/generovanie </a:t>
            </a:r>
            <a:r>
              <a:rPr lang="sk-SK" b="1" dirty="0"/>
              <a:t>hudby</a:t>
            </a:r>
            <a:r>
              <a:rPr lang="sk-SK" dirty="0"/>
              <a:t> </a:t>
            </a:r>
            <a:br>
              <a:rPr lang="sk-SK" dirty="0"/>
            </a:br>
            <a:r>
              <a:rPr lang="sk-SK" dirty="0"/>
              <a:t>(</a:t>
            </a:r>
            <a:r>
              <a:rPr lang="it-IT" dirty="0"/>
              <a:t>AI Music Factory Generator, Suno, Brev AI, Media.io, MBM AI, hudba AI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4 – úprava/generovanie </a:t>
            </a:r>
            <a:r>
              <a:rPr lang="sk-SK" b="1" dirty="0"/>
              <a:t>textov</a:t>
            </a:r>
            <a:r>
              <a:rPr lang="sk-SK" dirty="0"/>
              <a:t> </a:t>
            </a:r>
            <a:br>
              <a:rPr lang="sk-SK" dirty="0"/>
            </a:br>
            <a:r>
              <a:rPr lang="sk-SK" dirty="0"/>
              <a:t>(</a:t>
            </a:r>
            <a:r>
              <a:rPr lang="it-IT" dirty="0"/>
              <a:t>AI Song Lyrics Generator, GPT-4o mini, ChatGPT, text AI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1 – </a:t>
            </a:r>
            <a:r>
              <a:rPr lang="sk-SK" b="1" dirty="0"/>
              <a:t>preklad textu</a:t>
            </a:r>
            <a:r>
              <a:rPr lang="sk-SK" dirty="0"/>
              <a:t> </a:t>
            </a:r>
            <a:br>
              <a:rPr lang="sk-SK" dirty="0"/>
            </a:br>
            <a:r>
              <a:rPr lang="sk-SK" dirty="0"/>
              <a:t>(</a:t>
            </a:r>
            <a:r>
              <a:rPr lang="sk-SK" dirty="0" err="1"/>
              <a:t>DeepL</a:t>
            </a:r>
            <a:r>
              <a:rPr lang="sk-S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9111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AB4CE-5824-BC67-EC8E-5A109208F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827F1-D436-E73C-2507-DB83CEE74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Dosiahnuté výsledky – zistenia a postrehy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729B7F-C09E-A189-D0A7-E76B0019D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sk-SK" dirty="0"/>
              <a:t>Niektorým školám nestačila doba 2 týždňov na tvorbu klipov (potrebný väčší predstih)</a:t>
            </a:r>
          </a:p>
          <a:p>
            <a:r>
              <a:rPr lang="sk-SK" dirty="0"/>
              <a:t>Veľmi rôznorodé projekty vzhľadom na použité AI nástroje a programátorskú náročnosť (</a:t>
            </a:r>
            <a:r>
              <a:rPr lang="sk-SK" dirty="0" err="1"/>
              <a:t>Dr.Scratch</a:t>
            </a:r>
            <a:r>
              <a:rPr lang="sk-SK" dirty="0"/>
              <a:t>, vlastný nástroj)</a:t>
            </a:r>
          </a:p>
          <a:p>
            <a:r>
              <a:rPr lang="sk-SK" dirty="0"/>
              <a:t>Výsledky generatívnych AI nástrojov – prekvapivé, nepresné (obrázky, výslovnosť), náročné na generovanie konzistentných dát</a:t>
            </a:r>
          </a:p>
          <a:p>
            <a:r>
              <a:rPr lang="sk-SK" dirty="0"/>
              <a:t>Zapojenie sa učiteľov aj budúcich učiteľov ako (spolu)tvorcov – dobrý vzor pre žiakov </a:t>
            </a:r>
          </a:p>
        </p:txBody>
      </p:sp>
    </p:spTree>
    <p:extLst>
      <p:ext uri="{BB962C8B-B14F-4D97-AF65-F5344CB8AC3E}">
        <p14:creationId xmlns:p14="http://schemas.microsoft.com/office/powerpoint/2010/main" val="1834051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DE365-8172-2DE6-0302-30D12381D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07E8C-2832-9FF7-747A-AD80ADDE9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Dosiahnuté výsledky – vybrané ukážky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068DAD-3F80-1CE4-950B-85EBF5324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Kysuca, Kysuca</a:t>
            </a:r>
            <a:r>
              <a:rPr lang="sk-SK" dirty="0"/>
              <a:t> SZŠ MI (</a:t>
            </a:r>
            <a:r>
              <a:rPr lang="sk-SK" dirty="0" err="1"/>
              <a:t>Copilot</a:t>
            </a:r>
            <a:r>
              <a:rPr lang="sk-SK" dirty="0"/>
              <a:t>, </a:t>
            </a:r>
            <a:r>
              <a:rPr lang="sk-SK" dirty="0" err="1"/>
              <a:t>Ideogram</a:t>
            </a:r>
            <a:r>
              <a:rPr lang="sk-SK" dirty="0"/>
              <a:t>, AImusicfactory.AI)</a:t>
            </a:r>
          </a:p>
          <a:p>
            <a:r>
              <a:rPr lang="sk-SK" dirty="0">
                <a:hlinkClick r:id="rId3"/>
              </a:rPr>
              <a:t>A od Prešova</a:t>
            </a:r>
            <a:r>
              <a:rPr lang="sk-SK" dirty="0"/>
              <a:t> ZŠ K MI (</a:t>
            </a:r>
            <a:r>
              <a:rPr lang="sk-SK" dirty="0" err="1"/>
              <a:t>Canva</a:t>
            </a:r>
            <a:r>
              <a:rPr lang="sk-SK" dirty="0"/>
              <a:t>, AImusicfactory.AI)</a:t>
            </a:r>
          </a:p>
          <a:p>
            <a:r>
              <a:rPr lang="sk-SK" dirty="0" err="1">
                <a:hlinkClick r:id="rId4"/>
              </a:rPr>
              <a:t>Mamko</a:t>
            </a:r>
            <a:r>
              <a:rPr lang="sk-SK" dirty="0">
                <a:hlinkClick r:id="rId4"/>
              </a:rPr>
              <a:t> moja</a:t>
            </a:r>
            <a:r>
              <a:rPr lang="sk-SK" dirty="0"/>
              <a:t> G SO (</a:t>
            </a:r>
            <a:r>
              <a:rPr lang="sk-SK" dirty="0" err="1"/>
              <a:t>Firefly</a:t>
            </a:r>
            <a:r>
              <a:rPr lang="sk-SK" dirty="0"/>
              <a:t>)</a:t>
            </a:r>
          </a:p>
          <a:p>
            <a:r>
              <a:rPr lang="sk-SK" dirty="0">
                <a:hlinkClick r:id="rId5"/>
              </a:rPr>
              <a:t>A od Prešova</a:t>
            </a:r>
            <a:r>
              <a:rPr lang="sk-SK" dirty="0"/>
              <a:t> G KE (</a:t>
            </a:r>
            <a:r>
              <a:rPr lang="sk-SK" dirty="0" err="1"/>
              <a:t>Suno</a:t>
            </a:r>
            <a:r>
              <a:rPr lang="sk-SK" dirty="0"/>
              <a:t>, </a:t>
            </a:r>
            <a:r>
              <a:rPr lang="sk-SK" dirty="0" err="1"/>
              <a:t>Ideogram</a:t>
            </a:r>
            <a:r>
              <a:rPr lang="sk-SK" dirty="0"/>
              <a:t>, </a:t>
            </a:r>
            <a:r>
              <a:rPr lang="sk-SK" dirty="0" err="1"/>
              <a:t>Canva</a:t>
            </a:r>
            <a:r>
              <a:rPr lang="sk-SK" dirty="0"/>
              <a:t>, </a:t>
            </a:r>
            <a:r>
              <a:rPr lang="sk-SK" dirty="0" err="1"/>
              <a:t>Pixabay</a:t>
            </a:r>
            <a:r>
              <a:rPr lang="sk-SK" dirty="0"/>
              <a:t>)</a:t>
            </a:r>
          </a:p>
          <a:p>
            <a:r>
              <a:rPr lang="sk-SK" dirty="0">
                <a:hlinkClick r:id="rId6"/>
              </a:rPr>
              <a:t>Kopala studienku</a:t>
            </a:r>
            <a:r>
              <a:rPr lang="sk-SK" dirty="0"/>
              <a:t> UKF NR (</a:t>
            </a:r>
            <a:r>
              <a:rPr lang="sk-SK" dirty="0" err="1"/>
              <a:t>Canva</a:t>
            </a:r>
            <a:r>
              <a:rPr lang="sk-SK" dirty="0"/>
              <a:t>, </a:t>
            </a:r>
            <a:r>
              <a:rPr lang="sk-SK" dirty="0" err="1"/>
              <a:t>Musescore</a:t>
            </a:r>
            <a:r>
              <a:rPr lang="sk-SK" dirty="0"/>
              <a:t>, </a:t>
            </a:r>
            <a:r>
              <a:rPr lang="sk-SK" dirty="0" err="1"/>
              <a:t>Audacity</a:t>
            </a:r>
            <a:r>
              <a:rPr lang="sk-SK" dirty="0"/>
              <a:t>)</a:t>
            </a:r>
          </a:p>
          <a:p>
            <a:r>
              <a:rPr lang="sk-SK" dirty="0" err="1">
                <a:hlinkClick r:id="rId7"/>
              </a:rPr>
              <a:t>Vařila</a:t>
            </a:r>
            <a:r>
              <a:rPr lang="sk-SK" dirty="0">
                <a:hlinkClick r:id="rId7"/>
              </a:rPr>
              <a:t> myšička kašičku</a:t>
            </a:r>
            <a:r>
              <a:rPr lang="sk-SK" dirty="0"/>
              <a:t> ZČU PLZ (</a:t>
            </a:r>
            <a:r>
              <a:rPr lang="sk-SK" dirty="0" err="1"/>
              <a:t>ChatGPT</a:t>
            </a:r>
            <a:r>
              <a:rPr lang="sk-SK" dirty="0"/>
              <a:t>, MBM AI)</a:t>
            </a:r>
          </a:p>
          <a:p>
            <a:r>
              <a:rPr lang="sk-SK" dirty="0">
                <a:hlinkClick r:id="rId8"/>
              </a:rPr>
              <a:t>Kočka </a:t>
            </a:r>
            <a:r>
              <a:rPr lang="sk-SK" dirty="0" err="1">
                <a:hlinkClick r:id="rId8"/>
              </a:rPr>
              <a:t>leze</a:t>
            </a:r>
            <a:r>
              <a:rPr lang="sk-SK" dirty="0">
                <a:hlinkClick r:id="rId8"/>
              </a:rPr>
              <a:t> </a:t>
            </a:r>
            <a:r>
              <a:rPr lang="sk-SK" dirty="0" err="1">
                <a:hlinkClick r:id="rId8"/>
              </a:rPr>
              <a:t>dírou</a:t>
            </a:r>
            <a:r>
              <a:rPr lang="sk-SK" dirty="0"/>
              <a:t> ZČU PLZ (</a:t>
            </a:r>
            <a:r>
              <a:rPr lang="sk-SK" dirty="0" err="1"/>
              <a:t>ChatGPT</a:t>
            </a:r>
            <a:r>
              <a:rPr lang="sk-SK" dirty="0"/>
              <a:t>, </a:t>
            </a:r>
            <a:r>
              <a:rPr lang="sk-SK" dirty="0" err="1"/>
              <a:t>Suno</a:t>
            </a:r>
            <a:r>
              <a:rPr lang="sk-SK" dirty="0"/>
              <a:t>, </a:t>
            </a:r>
            <a:r>
              <a:rPr lang="sk-SK" dirty="0" err="1"/>
              <a:t>Copilot</a:t>
            </a:r>
            <a:r>
              <a:rPr lang="sk-SK" dirty="0"/>
              <a:t>)</a:t>
            </a:r>
          </a:p>
          <a:p>
            <a:r>
              <a:rPr lang="sk-SK" dirty="0">
                <a:hlinkClick r:id="rId9"/>
              </a:rPr>
              <a:t>Krása štyroch ročných období</a:t>
            </a:r>
            <a:r>
              <a:rPr lang="sk-SK" dirty="0"/>
              <a:t> PF UPJŠ (</a:t>
            </a:r>
            <a:r>
              <a:rPr lang="sk-SK" dirty="0" err="1"/>
              <a:t>Ideogram</a:t>
            </a:r>
            <a:r>
              <a:rPr lang="sk-SK" dirty="0"/>
              <a:t>, </a:t>
            </a:r>
            <a:r>
              <a:rPr lang="sk-SK" dirty="0" err="1"/>
              <a:t>deepai</a:t>
            </a:r>
            <a:r>
              <a:rPr lang="sk-S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4064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D42DA5E52B344E972735D4E06B3E9D" ma:contentTypeVersion="4" ma:contentTypeDescription="Umožňuje vytvoriť nový dokument." ma:contentTypeScope="" ma:versionID="18a0828ad6cbea7b0299533e72de3f0e">
  <xsd:schema xmlns:xsd="http://www.w3.org/2001/XMLSchema" xmlns:xs="http://www.w3.org/2001/XMLSchema" xmlns:p="http://schemas.microsoft.com/office/2006/metadata/properties" xmlns:ns2="24d91360-71d1-4aeb-a81f-d289b4278803" targetNamespace="http://schemas.microsoft.com/office/2006/metadata/properties" ma:root="true" ma:fieldsID="c688fa7137038a8049732df4c3a53a72" ns2:_="">
    <xsd:import namespace="24d91360-71d1-4aeb-a81f-d289b42788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d91360-71d1-4aeb-a81f-d289b4278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561FB3-C35C-4199-8930-6425E4F1B600}">
  <ds:schemaRefs>
    <ds:schemaRef ds:uri="24d91360-71d1-4aeb-a81f-d289b427880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7BD28B0-54EE-4E29-A39B-AEFF435BB9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0658C4-6A69-4375-B92D-993EEB439D2C}">
  <ds:schemaRefs>
    <ds:schemaRef ds:uri="24d91360-71d1-4aeb-a81f-d289b427880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993</Words>
  <Application>Microsoft Office PowerPoint</Application>
  <PresentationFormat>Širokouhlá</PresentationFormat>
  <Paragraphs>84</Paragraphs>
  <Slides>11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Aptos Narrow</vt:lpstr>
      <vt:lpstr>Arial</vt:lpstr>
      <vt:lpstr>Motív Office</vt:lpstr>
      <vt:lpstr>Priebežné výsledky CodeWeek2024 aktivity Programujeme animovaný hudobný klip  so zameraním na využívanie nástrojov AI</vt:lpstr>
      <vt:lpstr>Ciele a očakávaný výsledok aktivity</vt:lpstr>
      <vt:lpstr>Priebeh aktivity</vt:lpstr>
      <vt:lpstr>Online tutoriál k tvorbe animovaných hudobných klipov</vt:lpstr>
      <vt:lpstr>Dosiahnuté výsledky – základná štatistika</vt:lpstr>
      <vt:lpstr>Dosiahnuté výsledky – použitie nástrojov AI</vt:lpstr>
      <vt:lpstr>Dosiahnuté výsledky – použitie nástrojov AI</vt:lpstr>
      <vt:lpstr>Dosiahnuté výsledky – zistenia a postrehy</vt:lpstr>
      <vt:lpstr>Dosiahnuté výsledky – vybrané ukážky</vt:lpstr>
      <vt:lpstr>Diskusia</vt:lpstr>
      <vt:lpstr>Kontakt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doc. RNDr. Ľubomír Šnajder PhD.</dc:creator>
  <cp:lastModifiedBy>doc. RNDr. Ľubomír Šnajder PhD.</cp:lastModifiedBy>
  <cp:revision>1</cp:revision>
  <dcterms:created xsi:type="dcterms:W3CDTF">2024-11-26T15:44:38Z</dcterms:created>
  <dcterms:modified xsi:type="dcterms:W3CDTF">2025-02-06T13:39:58Z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0x01010012D42DA5E52B344E972735D4E06B3E9D</vt:lpwstr>
  </property>
</Properties>
</file>