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1" r:id="rId6"/>
    <p:sldId id="298" r:id="rId7"/>
    <p:sldId id="275" r:id="rId8"/>
    <p:sldId id="262" r:id="rId9"/>
    <p:sldId id="276" r:id="rId10"/>
    <p:sldId id="299" r:id="rId11"/>
    <p:sldId id="286" r:id="rId12"/>
    <p:sldId id="293" r:id="rId13"/>
    <p:sldId id="300" r:id="rId14"/>
    <p:sldId id="287" r:id="rId15"/>
    <p:sldId id="288" r:id="rId16"/>
    <p:sldId id="289" r:id="rId17"/>
    <p:sldId id="290" r:id="rId18"/>
    <p:sldId id="291" r:id="rId19"/>
    <p:sldId id="294" r:id="rId20"/>
    <p:sldId id="297" r:id="rId21"/>
    <p:sldId id="292" r:id="rId22"/>
    <p:sldId id="284" r:id="rId23"/>
    <p:sldId id="279" r:id="rId24"/>
    <p:sldId id="285" r:id="rId25"/>
    <p:sldId id="274" r:id="rId26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B9"/>
    <a:srgbClr val="AFD6F3"/>
    <a:srgbClr val="C6E6A2"/>
    <a:srgbClr val="7FBEB1"/>
    <a:srgbClr val="1A1819"/>
    <a:srgbClr val="E78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A793B-A0A7-D047-CC91-328B5DE9682E}" v="3" dt="2025-04-22T19:46:00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redný štýl 1 - zvýrazneni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90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islav Lukáč" userId="S::stlu001966@edu.ncdtv.sk::240ead1c-66d8-499d-b899-bf635249499f" providerId="AD" clId="Web-{2893B755-C28F-7DF3-6A0F-CBC0669D51E2}"/>
    <pc:docChg chg="modSld">
      <pc:chgData name="Stanislav Lukáč" userId="S::stlu001966@edu.ncdtv.sk::240ead1c-66d8-499d-b899-bf635249499f" providerId="AD" clId="Web-{2893B755-C28F-7DF3-6A0F-CBC0669D51E2}" dt="2024-09-18T14:20:21.232" v="49" actId="20577"/>
      <pc:docMkLst>
        <pc:docMk/>
      </pc:docMkLst>
      <pc:sldChg chg="modSp">
        <pc:chgData name="Stanislav Lukáč" userId="S::stlu001966@edu.ncdtv.sk::240ead1c-66d8-499d-b899-bf635249499f" providerId="AD" clId="Web-{2893B755-C28F-7DF3-6A0F-CBC0669D51E2}" dt="2024-09-18T14:20:21.232" v="49" actId="20577"/>
        <pc:sldMkLst>
          <pc:docMk/>
          <pc:sldMk cId="713252420" sldId="290"/>
        </pc:sldMkLst>
      </pc:sldChg>
    </pc:docChg>
  </pc:docChgLst>
  <pc:docChgLst>
    <pc:chgData name="Andrea Lešková" userId="S::anle003132@edu.ncdtv.sk::af4ad610-c769-4d13-ae7d-efa9f65b4d73" providerId="AD" clId="Web-{E0204818-386C-CF0C-B4D0-DE040CB6A9A8}"/>
    <pc:docChg chg="modSld">
      <pc:chgData name="Andrea Lešková" userId="S::anle003132@edu.ncdtv.sk::af4ad610-c769-4d13-ae7d-efa9f65b4d73" providerId="AD" clId="Web-{E0204818-386C-CF0C-B4D0-DE040CB6A9A8}" dt="2024-09-18T10:29:33.221" v="22" actId="1076"/>
      <pc:docMkLst>
        <pc:docMk/>
      </pc:docMkLst>
      <pc:sldChg chg="addSp modSp">
        <pc:chgData name="Andrea Lešková" userId="S::anle003132@edu.ncdtv.sk::af4ad610-c769-4d13-ae7d-efa9f65b4d73" providerId="AD" clId="Web-{E0204818-386C-CF0C-B4D0-DE040CB6A9A8}" dt="2024-09-18T10:29:33.221" v="22" actId="1076"/>
        <pc:sldMkLst>
          <pc:docMk/>
          <pc:sldMk cId="1430983861" sldId="287"/>
        </pc:sldMkLst>
      </pc:sldChg>
    </pc:docChg>
  </pc:docChgLst>
  <pc:docChgLst>
    <pc:chgData name="Ivana Sotáková" userId="S::ivso007431@edu.ncdtv.sk::acf1fd27-8de8-4b80-b845-56a45f1075dc" providerId="AD" clId="Web-{54D29889-5128-8E05-0EFC-EC3A2405DEA5}"/>
    <pc:docChg chg="modSld">
      <pc:chgData name="Ivana Sotáková" userId="S::ivso007431@edu.ncdtv.sk::acf1fd27-8de8-4b80-b845-56a45f1075dc" providerId="AD" clId="Web-{54D29889-5128-8E05-0EFC-EC3A2405DEA5}" dt="2024-09-19T14:02:41.118" v="23" actId="20577"/>
      <pc:docMkLst>
        <pc:docMk/>
      </pc:docMkLst>
      <pc:sldChg chg="modSp">
        <pc:chgData name="Ivana Sotáková" userId="S::ivso007431@edu.ncdtv.sk::acf1fd27-8de8-4b80-b845-56a45f1075dc" providerId="AD" clId="Web-{54D29889-5128-8E05-0EFC-EC3A2405DEA5}" dt="2024-09-19T14:02:24.867" v="22" actId="20577"/>
        <pc:sldMkLst>
          <pc:docMk/>
          <pc:sldMk cId="3139068675" sldId="274"/>
        </pc:sldMkLst>
      </pc:sldChg>
      <pc:sldChg chg="modSp">
        <pc:chgData name="Ivana Sotáková" userId="S::ivso007431@edu.ncdtv.sk::acf1fd27-8de8-4b80-b845-56a45f1075dc" providerId="AD" clId="Web-{54D29889-5128-8E05-0EFC-EC3A2405DEA5}" dt="2024-09-19T14:02:41.118" v="23" actId="20577"/>
        <pc:sldMkLst>
          <pc:docMk/>
          <pc:sldMk cId="2588817238" sldId="276"/>
        </pc:sldMkLst>
      </pc:sldChg>
      <pc:sldChg chg="modSp">
        <pc:chgData name="Ivana Sotáková" userId="S::ivso007431@edu.ncdtv.sk::acf1fd27-8de8-4b80-b845-56a45f1075dc" providerId="AD" clId="Web-{54D29889-5128-8E05-0EFC-EC3A2405DEA5}" dt="2024-09-19T14:02:02.538" v="18" actId="20577"/>
        <pc:sldMkLst>
          <pc:docMk/>
          <pc:sldMk cId="931117179" sldId="291"/>
        </pc:sldMkLst>
      </pc:sldChg>
      <pc:sldChg chg="modSp">
        <pc:chgData name="Ivana Sotáková" userId="S::ivso007431@edu.ncdtv.sk::acf1fd27-8de8-4b80-b845-56a45f1075dc" providerId="AD" clId="Web-{54D29889-5128-8E05-0EFC-EC3A2405DEA5}" dt="2024-09-19T14:01:28.271" v="11" actId="20577"/>
        <pc:sldMkLst>
          <pc:docMk/>
          <pc:sldMk cId="2175152652" sldId="294"/>
        </pc:sldMkLst>
      </pc:sldChg>
    </pc:docChg>
  </pc:docChgLst>
  <pc:docChgLst>
    <pc:chgData name="Ján Guniš" userId="3f1201c6-6114-4de1-8c98-dee87ff3093c" providerId="ADAL" clId="{6B845867-E13B-4E1A-9215-AEB332C348B1}"/>
    <pc:docChg chg="undo custSel addSld delSld modSld">
      <pc:chgData name="Ján Guniš" userId="3f1201c6-6114-4de1-8c98-dee87ff3093c" providerId="ADAL" clId="{6B845867-E13B-4E1A-9215-AEB332C348B1}" dt="2024-09-16T10:06:59.221" v="1172"/>
      <pc:docMkLst>
        <pc:docMk/>
      </pc:docMkLst>
      <pc:sldChg chg="del">
        <pc:chgData name="Ján Guniš" userId="3f1201c6-6114-4de1-8c98-dee87ff3093c" providerId="ADAL" clId="{6B845867-E13B-4E1A-9215-AEB332C348B1}" dt="2024-09-16T04:52:46.377" v="0" actId="47"/>
        <pc:sldMkLst>
          <pc:docMk/>
          <pc:sldMk cId="4234814850" sldId="260"/>
        </pc:sldMkLst>
      </pc:sldChg>
      <pc:sldChg chg="del">
        <pc:chgData name="Ján Guniš" userId="3f1201c6-6114-4de1-8c98-dee87ff3093c" providerId="ADAL" clId="{6B845867-E13B-4E1A-9215-AEB332C348B1}" dt="2024-09-16T08:45:25.963" v="842" actId="47"/>
        <pc:sldMkLst>
          <pc:docMk/>
          <pc:sldMk cId="3627288730" sldId="261"/>
        </pc:sldMkLst>
      </pc:sldChg>
      <pc:sldChg chg="modSp mod">
        <pc:chgData name="Ján Guniš" userId="3f1201c6-6114-4de1-8c98-dee87ff3093c" providerId="ADAL" clId="{6B845867-E13B-4E1A-9215-AEB332C348B1}" dt="2024-09-16T08:54:06.150" v="905" actId="20577"/>
        <pc:sldMkLst>
          <pc:docMk/>
          <pc:sldMk cId="4052168654" sldId="262"/>
        </pc:sldMkLst>
      </pc:sldChg>
      <pc:sldChg chg="modSp del mod">
        <pc:chgData name="Ján Guniš" userId="3f1201c6-6114-4de1-8c98-dee87ff3093c" providerId="ADAL" clId="{6B845867-E13B-4E1A-9215-AEB332C348B1}" dt="2024-09-16T09:53:34.710" v="1059" actId="47"/>
        <pc:sldMkLst>
          <pc:docMk/>
          <pc:sldMk cId="3821573928" sldId="263"/>
        </pc:sldMkLst>
      </pc:sldChg>
      <pc:sldChg chg="modSp del mod">
        <pc:chgData name="Ján Guniš" userId="3f1201c6-6114-4de1-8c98-dee87ff3093c" providerId="ADAL" clId="{6B845867-E13B-4E1A-9215-AEB332C348B1}" dt="2024-09-16T09:53:32.473" v="1058" actId="47"/>
        <pc:sldMkLst>
          <pc:docMk/>
          <pc:sldMk cId="3729268874" sldId="264"/>
        </pc:sldMkLst>
      </pc:sldChg>
      <pc:sldChg chg="modSp">
        <pc:chgData name="Ján Guniš" userId="3f1201c6-6114-4de1-8c98-dee87ff3093c" providerId="ADAL" clId="{6B845867-E13B-4E1A-9215-AEB332C348B1}" dt="2024-09-16T10:06:59.221" v="1172"/>
        <pc:sldMkLst>
          <pc:docMk/>
          <pc:sldMk cId="1732856829" sldId="273"/>
        </pc:sldMkLst>
      </pc:sldChg>
      <pc:sldChg chg="modSp mod">
        <pc:chgData name="Ján Guniš" userId="3f1201c6-6114-4de1-8c98-dee87ff3093c" providerId="ADAL" clId="{6B845867-E13B-4E1A-9215-AEB332C348B1}" dt="2024-09-16T08:39:19.687" v="840" actId="20577"/>
        <pc:sldMkLst>
          <pc:docMk/>
          <pc:sldMk cId="3139068675" sldId="274"/>
        </pc:sldMkLst>
      </pc:sldChg>
      <pc:sldChg chg="modSp mod">
        <pc:chgData name="Ján Guniš" userId="3f1201c6-6114-4de1-8c98-dee87ff3093c" providerId="ADAL" clId="{6B845867-E13B-4E1A-9215-AEB332C348B1}" dt="2024-09-16T08:53:51.395" v="904" actId="27636"/>
        <pc:sldMkLst>
          <pc:docMk/>
          <pc:sldMk cId="498129063" sldId="275"/>
        </pc:sldMkLst>
      </pc:sldChg>
      <pc:sldChg chg="modSp mod">
        <pc:chgData name="Ján Guniš" userId="3f1201c6-6114-4de1-8c98-dee87ff3093c" providerId="ADAL" clId="{6B845867-E13B-4E1A-9215-AEB332C348B1}" dt="2024-09-16T10:04:22.356" v="1168" actId="20577"/>
        <pc:sldMkLst>
          <pc:docMk/>
          <pc:sldMk cId="2588817238" sldId="276"/>
        </pc:sldMkLst>
      </pc:sldChg>
      <pc:sldChg chg="addSp delSp modSp mod">
        <pc:chgData name="Ján Guniš" userId="3f1201c6-6114-4de1-8c98-dee87ff3093c" providerId="ADAL" clId="{6B845867-E13B-4E1A-9215-AEB332C348B1}" dt="2024-09-16T08:37:49.687" v="798" actId="14100"/>
        <pc:sldMkLst>
          <pc:docMk/>
          <pc:sldMk cId="451836549" sldId="279"/>
        </pc:sldMkLst>
      </pc:sldChg>
      <pc:sldChg chg="modSp mod">
        <pc:chgData name="Ján Guniš" userId="3f1201c6-6114-4de1-8c98-dee87ff3093c" providerId="ADAL" clId="{6B845867-E13B-4E1A-9215-AEB332C348B1}" dt="2024-09-16T09:49:01" v="1057" actId="6549"/>
        <pc:sldMkLst>
          <pc:docMk/>
          <pc:sldMk cId="4001954312" sldId="284"/>
        </pc:sldMkLst>
      </pc:sldChg>
      <pc:sldChg chg="modSp mod">
        <pc:chgData name="Ján Guniš" userId="3f1201c6-6114-4de1-8c98-dee87ff3093c" providerId="ADAL" clId="{6B845867-E13B-4E1A-9215-AEB332C348B1}" dt="2024-09-16T09:39:09.571" v="1040" actId="13926"/>
        <pc:sldMkLst>
          <pc:docMk/>
          <pc:sldMk cId="2319722205" sldId="285"/>
        </pc:sldMkLst>
      </pc:sldChg>
      <pc:sldChg chg="modSp mod">
        <pc:chgData name="Ján Guniš" userId="3f1201c6-6114-4de1-8c98-dee87ff3093c" providerId="ADAL" clId="{6B845867-E13B-4E1A-9215-AEB332C348B1}" dt="2024-09-16T09:15:44.592" v="1027" actId="6549"/>
        <pc:sldMkLst>
          <pc:docMk/>
          <pc:sldMk cId="2367655657" sldId="286"/>
        </pc:sldMkLst>
      </pc:sldChg>
      <pc:sldChg chg="modSp mod">
        <pc:chgData name="Ján Guniš" userId="3f1201c6-6114-4de1-8c98-dee87ff3093c" providerId="ADAL" clId="{6B845867-E13B-4E1A-9215-AEB332C348B1}" dt="2024-09-16T09:56:57.691" v="1067" actId="27636"/>
        <pc:sldMkLst>
          <pc:docMk/>
          <pc:sldMk cId="1430983861" sldId="287"/>
        </pc:sldMkLst>
      </pc:sldChg>
      <pc:sldChg chg="modSp mod">
        <pc:chgData name="Ján Guniš" userId="3f1201c6-6114-4de1-8c98-dee87ff3093c" providerId="ADAL" clId="{6B845867-E13B-4E1A-9215-AEB332C348B1}" dt="2024-09-16T09:57:12.021" v="1068" actId="6549"/>
        <pc:sldMkLst>
          <pc:docMk/>
          <pc:sldMk cId="934143137" sldId="288"/>
        </pc:sldMkLst>
      </pc:sldChg>
      <pc:sldChg chg="modSp mod">
        <pc:chgData name="Ján Guniš" userId="3f1201c6-6114-4de1-8c98-dee87ff3093c" providerId="ADAL" clId="{6B845867-E13B-4E1A-9215-AEB332C348B1}" dt="2024-09-16T09:57:43.927" v="1071" actId="207"/>
        <pc:sldMkLst>
          <pc:docMk/>
          <pc:sldMk cId="2836105699" sldId="289"/>
        </pc:sldMkLst>
      </pc:sldChg>
      <pc:sldChg chg="modSp mod">
        <pc:chgData name="Ján Guniš" userId="3f1201c6-6114-4de1-8c98-dee87ff3093c" providerId="ADAL" clId="{6B845867-E13B-4E1A-9215-AEB332C348B1}" dt="2024-09-16T09:58:18.266" v="1076" actId="207"/>
        <pc:sldMkLst>
          <pc:docMk/>
          <pc:sldMk cId="713252420" sldId="290"/>
        </pc:sldMkLst>
      </pc:sldChg>
      <pc:sldChg chg="modSp mod">
        <pc:chgData name="Ján Guniš" userId="3f1201c6-6114-4de1-8c98-dee87ff3093c" providerId="ADAL" clId="{6B845867-E13B-4E1A-9215-AEB332C348B1}" dt="2024-09-16T09:19:26.707" v="1033" actId="14100"/>
        <pc:sldMkLst>
          <pc:docMk/>
          <pc:sldMk cId="1776179520" sldId="293"/>
        </pc:sldMkLst>
      </pc:sldChg>
      <pc:sldChg chg="add del">
        <pc:chgData name="Ján Guniš" userId="3f1201c6-6114-4de1-8c98-dee87ff3093c" providerId="ADAL" clId="{6B845867-E13B-4E1A-9215-AEB332C348B1}" dt="2024-09-16T08:53:32.210" v="902" actId="47"/>
        <pc:sldMkLst>
          <pc:docMk/>
          <pc:sldMk cId="419388460" sldId="294"/>
        </pc:sldMkLst>
      </pc:sldChg>
    </pc:docChg>
  </pc:docChgLst>
  <pc:docChgLst>
    <pc:chgData name="Stela Csachová" userId="S::stcs004793@edu.ncdtv.sk::73149728-48f5-4fca-ac99-f1e0a99f78f1" providerId="AD" clId="Web-{797A793B-A0A7-D047-CC91-328B5DE9682E}"/>
    <pc:docChg chg="modSld">
      <pc:chgData name="Stela Csachová" userId="S::stcs004793@edu.ncdtv.sk::73149728-48f5-4fca-ac99-f1e0a99f78f1" providerId="AD" clId="Web-{797A793B-A0A7-D047-CC91-328B5DE9682E}" dt="2025-04-22T19:45:58.286" v="1" actId="20577"/>
      <pc:docMkLst>
        <pc:docMk/>
      </pc:docMkLst>
      <pc:sldChg chg="modSp">
        <pc:chgData name="Stela Csachová" userId="S::stcs004793@edu.ncdtv.sk::73149728-48f5-4fca-ac99-f1e0a99f78f1" providerId="AD" clId="Web-{797A793B-A0A7-D047-CC91-328B5DE9682E}" dt="2025-04-22T19:45:58.286" v="1" actId="20577"/>
        <pc:sldMkLst>
          <pc:docMk/>
          <pc:sldMk cId="2175152652" sldId="294"/>
        </pc:sldMkLst>
        <pc:spChg chg="mod">
          <ac:chgData name="Stela Csachová" userId="S::stcs004793@edu.ncdtv.sk::73149728-48f5-4fca-ac99-f1e0a99f78f1" providerId="AD" clId="Web-{797A793B-A0A7-D047-CC91-328B5DE9682E}" dt="2025-04-22T19:45:58.286" v="1" actId="20577"/>
          <ac:spMkLst>
            <pc:docMk/>
            <pc:sldMk cId="2175152652" sldId="294"/>
            <ac:spMk id="7" creationId="{D66FED9F-18A6-6D91-55ED-C5DEE4BFD19D}"/>
          </ac:spMkLst>
        </pc:spChg>
      </pc:sldChg>
    </pc:docChg>
  </pc:docChgLst>
  <pc:docChgLst>
    <pc:chgData name="Ján Guniš" userId="3f1201c6-6114-4de1-8c98-dee87ff3093c" providerId="ADAL" clId="{29D0764D-4C10-4094-B5E3-075B2DB7BF8A}"/>
    <pc:docChg chg="addSld modSld modNotesMaster modHandout">
      <pc:chgData name="Ján Guniš" userId="3f1201c6-6114-4de1-8c98-dee87ff3093c" providerId="ADAL" clId="{29D0764D-4C10-4094-B5E3-075B2DB7BF8A}" dt="2025-04-04T11:42:53.725" v="119" actId="20577"/>
      <pc:docMkLst>
        <pc:docMk/>
      </pc:docMkLst>
      <pc:sldChg chg="modSp mod">
        <pc:chgData name="Ján Guniš" userId="3f1201c6-6114-4de1-8c98-dee87ff3093c" providerId="ADAL" clId="{29D0764D-4C10-4094-B5E3-075B2DB7BF8A}" dt="2025-04-04T11:37:04.724" v="5" actId="6549"/>
        <pc:sldMkLst>
          <pc:docMk/>
          <pc:sldMk cId="2588817238" sldId="276"/>
        </pc:sldMkLst>
        <pc:spChg chg="mod">
          <ac:chgData name="Ján Guniš" userId="3f1201c6-6114-4de1-8c98-dee87ff3093c" providerId="ADAL" clId="{29D0764D-4C10-4094-B5E3-075B2DB7BF8A}" dt="2025-04-04T11:37:04.724" v="5" actId="6549"/>
          <ac:spMkLst>
            <pc:docMk/>
            <pc:sldMk cId="2588817238" sldId="276"/>
            <ac:spMk id="3" creationId="{C9E4AA0C-BA9E-7657-D8D4-75EBEC941429}"/>
          </ac:spMkLst>
        </pc:spChg>
      </pc:sldChg>
      <pc:sldChg chg="mod modShow">
        <pc:chgData name="Ján Guniš" userId="3f1201c6-6114-4de1-8c98-dee87ff3093c" providerId="ADAL" clId="{29D0764D-4C10-4094-B5E3-075B2DB7BF8A}" dt="2025-04-04T11:36:40.374" v="1" actId="729"/>
        <pc:sldMkLst>
          <pc:docMk/>
          <pc:sldMk cId="3062404127" sldId="282"/>
        </pc:sldMkLst>
      </pc:sldChg>
      <pc:sldChg chg="modSp mod">
        <pc:chgData name="Ján Guniš" userId="3f1201c6-6114-4de1-8c98-dee87ff3093c" providerId="ADAL" clId="{29D0764D-4C10-4094-B5E3-075B2DB7BF8A}" dt="2025-04-04T11:42:53.725" v="119" actId="20577"/>
        <pc:sldMkLst>
          <pc:docMk/>
          <pc:sldMk cId="4001954312" sldId="284"/>
        </pc:sldMkLst>
        <pc:spChg chg="mod">
          <ac:chgData name="Ján Guniš" userId="3f1201c6-6114-4de1-8c98-dee87ff3093c" providerId="ADAL" clId="{29D0764D-4C10-4094-B5E3-075B2DB7BF8A}" dt="2025-04-04T11:42:53.725" v="119" actId="20577"/>
          <ac:spMkLst>
            <pc:docMk/>
            <pc:sldMk cId="4001954312" sldId="284"/>
            <ac:spMk id="7" creationId="{0FD073E3-D01A-4DC5-7E06-517AD42B5284}"/>
          </ac:spMkLst>
        </pc:spChg>
      </pc:sldChg>
      <pc:sldChg chg="modSp new mod">
        <pc:chgData name="Ján Guniš" userId="3f1201c6-6114-4de1-8c98-dee87ff3093c" providerId="ADAL" clId="{29D0764D-4C10-4094-B5E3-075B2DB7BF8A}" dt="2025-04-04T11:40:00.622" v="25" actId="20577"/>
        <pc:sldMkLst>
          <pc:docMk/>
          <pc:sldMk cId="3942206107" sldId="295"/>
        </pc:sldMkLst>
        <pc:spChg chg="mod">
          <ac:chgData name="Ján Guniš" userId="3f1201c6-6114-4de1-8c98-dee87ff3093c" providerId="ADAL" clId="{29D0764D-4C10-4094-B5E3-075B2DB7BF8A}" dt="2025-04-04T11:40:00.622" v="25" actId="20577"/>
          <ac:spMkLst>
            <pc:docMk/>
            <pc:sldMk cId="3942206107" sldId="295"/>
            <ac:spMk id="2" creationId="{0B903712-8291-F1F3-DD0D-6C84D8CB0934}"/>
          </ac:spMkLst>
        </pc:spChg>
      </pc:sldChg>
      <pc:sldChg chg="modSp new mod">
        <pc:chgData name="Ján Guniš" userId="3f1201c6-6114-4de1-8c98-dee87ff3093c" providerId="ADAL" clId="{29D0764D-4C10-4094-B5E3-075B2DB7BF8A}" dt="2025-04-04T11:40:17.346" v="50" actId="20577"/>
        <pc:sldMkLst>
          <pc:docMk/>
          <pc:sldMk cId="720114626" sldId="296"/>
        </pc:sldMkLst>
        <pc:spChg chg="mod">
          <ac:chgData name="Ján Guniš" userId="3f1201c6-6114-4de1-8c98-dee87ff3093c" providerId="ADAL" clId="{29D0764D-4C10-4094-B5E3-075B2DB7BF8A}" dt="2025-04-04T11:40:17.346" v="50" actId="20577"/>
          <ac:spMkLst>
            <pc:docMk/>
            <pc:sldMk cId="720114626" sldId="296"/>
            <ac:spMk id="2" creationId="{AA6AF152-B8F3-69AA-15D5-0253FA5373FF}"/>
          </ac:spMkLst>
        </pc:spChg>
      </pc:sldChg>
      <pc:sldChg chg="modSp new mod">
        <pc:chgData name="Ján Guniš" userId="3f1201c6-6114-4de1-8c98-dee87ff3093c" providerId="ADAL" clId="{29D0764D-4C10-4094-B5E3-075B2DB7BF8A}" dt="2025-04-04T11:40:33.803" v="63" actId="20577"/>
        <pc:sldMkLst>
          <pc:docMk/>
          <pc:sldMk cId="2914019358" sldId="297"/>
        </pc:sldMkLst>
      </pc:sldChg>
    </pc:docChg>
  </pc:docChgLst>
  <pc:docChgLst>
    <pc:chgData name="Anna Mišianiková" userId="S::anmi006635@edu.ncdtv.sk::e551ccb2-a093-4999-ad69-bac9ee0c2860" providerId="AD" clId="Web-{A1CD2066-A29D-5385-626D-163130D7DEC9}"/>
    <pc:docChg chg="modSld">
      <pc:chgData name="Anna Mišianiková" userId="S::anmi006635@edu.ncdtv.sk::e551ccb2-a093-4999-ad69-bac9ee0c2860" providerId="AD" clId="Web-{A1CD2066-A29D-5385-626D-163130D7DEC9}" dt="2024-09-17T13:47:57.099" v="537" actId="20577"/>
      <pc:docMkLst>
        <pc:docMk/>
      </pc:docMkLst>
      <pc:sldChg chg="modSp">
        <pc:chgData name="Anna Mišianiková" userId="S::anmi006635@edu.ncdtv.sk::e551ccb2-a093-4999-ad69-bac9ee0c2860" providerId="AD" clId="Web-{A1CD2066-A29D-5385-626D-163130D7DEC9}" dt="2024-09-17T13:32:53.459" v="462" actId="20577"/>
        <pc:sldMkLst>
          <pc:docMk/>
          <pc:sldMk cId="3139068675" sldId="274"/>
        </pc:sldMkLst>
      </pc:sldChg>
      <pc:sldChg chg="modSp">
        <pc:chgData name="Anna Mišianiková" userId="S::anmi006635@edu.ncdtv.sk::e551ccb2-a093-4999-ad69-bac9ee0c2860" providerId="AD" clId="Web-{A1CD2066-A29D-5385-626D-163130D7DEC9}" dt="2024-09-17T13:43:52.778" v="526" actId="20577"/>
        <pc:sldMkLst>
          <pc:docMk/>
          <pc:sldMk cId="934143137" sldId="288"/>
        </pc:sldMkLst>
      </pc:sldChg>
      <pc:sldChg chg="modSp">
        <pc:chgData name="Anna Mišianiková" userId="S::anmi006635@edu.ncdtv.sk::e551ccb2-a093-4999-ad69-bac9ee0c2860" providerId="AD" clId="Web-{A1CD2066-A29D-5385-626D-163130D7DEC9}" dt="2024-09-17T13:47:57.099" v="537" actId="20577"/>
        <pc:sldMkLst>
          <pc:docMk/>
          <pc:sldMk cId="2836105699" sldId="289"/>
        </pc:sldMkLst>
      </pc:sldChg>
    </pc:docChg>
  </pc:docChgLst>
  <pc:docChgLst>
    <pc:chgData name="Ján Guniš" userId="3f1201c6-6114-4de1-8c98-dee87ff3093c" providerId="ADAL" clId="{308DCF9B-1BFE-4910-A83A-E443A7B77C46}"/>
    <pc:docChg chg="undo custSel delSld modSld sldOrd">
      <pc:chgData name="Ján Guniš" userId="3f1201c6-6114-4de1-8c98-dee87ff3093c" providerId="ADAL" clId="{308DCF9B-1BFE-4910-A83A-E443A7B77C46}" dt="2024-09-24T12:25:37.834" v="737" actId="6549"/>
      <pc:docMkLst>
        <pc:docMk/>
      </pc:docMkLst>
      <pc:sldChg chg="modNotesTx">
        <pc:chgData name="Ján Guniš" userId="3f1201c6-6114-4de1-8c98-dee87ff3093c" providerId="ADAL" clId="{308DCF9B-1BFE-4910-A83A-E443A7B77C46}" dt="2024-09-24T12:24:43.213" v="726" actId="6549"/>
        <pc:sldMkLst>
          <pc:docMk/>
          <pc:sldMk cId="3497212373" sldId="256"/>
        </pc:sldMkLst>
      </pc:sldChg>
      <pc:sldChg chg="modSp mod">
        <pc:chgData name="Ján Guniš" userId="3f1201c6-6114-4de1-8c98-dee87ff3093c" providerId="ADAL" clId="{308DCF9B-1BFE-4910-A83A-E443A7B77C46}" dt="2024-09-23T06:31:55.394" v="708" actId="113"/>
        <pc:sldMkLst>
          <pc:docMk/>
          <pc:sldMk cId="4052168654" sldId="262"/>
        </pc:sldMkLst>
      </pc:sldChg>
      <pc:sldChg chg="modSp del">
        <pc:chgData name="Ján Guniš" userId="3f1201c6-6114-4de1-8c98-dee87ff3093c" providerId="ADAL" clId="{308DCF9B-1BFE-4910-A83A-E443A7B77C46}" dt="2024-09-23T05:26:25.106" v="527" actId="47"/>
        <pc:sldMkLst>
          <pc:docMk/>
          <pc:sldMk cId="1732856829" sldId="273"/>
        </pc:sldMkLst>
      </pc:sldChg>
      <pc:sldChg chg="modSp mod">
        <pc:chgData name="Ján Guniš" userId="3f1201c6-6114-4de1-8c98-dee87ff3093c" providerId="ADAL" clId="{308DCF9B-1BFE-4910-A83A-E443A7B77C46}" dt="2024-09-23T06:31:24.035" v="698" actId="113"/>
        <pc:sldMkLst>
          <pc:docMk/>
          <pc:sldMk cId="3139068675" sldId="274"/>
        </pc:sldMkLst>
      </pc:sldChg>
      <pc:sldChg chg="modSp mod modNotesTx">
        <pc:chgData name="Ján Guniš" userId="3f1201c6-6114-4de1-8c98-dee87ff3093c" providerId="ADAL" clId="{308DCF9B-1BFE-4910-A83A-E443A7B77C46}" dt="2024-09-24T12:24:49.351" v="727" actId="6549"/>
        <pc:sldMkLst>
          <pc:docMk/>
          <pc:sldMk cId="498129063" sldId="275"/>
        </pc:sldMkLst>
      </pc:sldChg>
      <pc:sldChg chg="modSp mod modNotesTx">
        <pc:chgData name="Ján Guniš" userId="3f1201c6-6114-4de1-8c98-dee87ff3093c" providerId="ADAL" clId="{308DCF9B-1BFE-4910-A83A-E443A7B77C46}" dt="2024-09-24T12:24:53.669" v="728" actId="6549"/>
        <pc:sldMkLst>
          <pc:docMk/>
          <pc:sldMk cId="2588817238" sldId="276"/>
        </pc:sldMkLst>
      </pc:sldChg>
      <pc:sldChg chg="modSp mod ord modNotesTx">
        <pc:chgData name="Ján Guniš" userId="3f1201c6-6114-4de1-8c98-dee87ff3093c" providerId="ADAL" clId="{308DCF9B-1BFE-4910-A83A-E443A7B77C46}" dt="2024-09-24T12:25:26.313" v="736" actId="6549"/>
        <pc:sldMkLst>
          <pc:docMk/>
          <pc:sldMk cId="451836549" sldId="279"/>
        </pc:sldMkLst>
      </pc:sldChg>
      <pc:sldChg chg="modSp mod">
        <pc:chgData name="Ján Guniš" userId="3f1201c6-6114-4de1-8c98-dee87ff3093c" providerId="ADAL" clId="{308DCF9B-1BFE-4910-A83A-E443A7B77C46}" dt="2024-09-23T06:31:32.876" v="700" actId="255"/>
        <pc:sldMkLst>
          <pc:docMk/>
          <pc:sldMk cId="3807029802" sldId="281"/>
        </pc:sldMkLst>
      </pc:sldChg>
      <pc:sldChg chg="modSp mod">
        <pc:chgData name="Ján Guniš" userId="3f1201c6-6114-4de1-8c98-dee87ff3093c" providerId="ADAL" clId="{308DCF9B-1BFE-4910-A83A-E443A7B77C46}" dt="2024-09-23T06:31:38.998" v="702" actId="113"/>
        <pc:sldMkLst>
          <pc:docMk/>
          <pc:sldMk cId="3062404127" sldId="282"/>
        </pc:sldMkLst>
      </pc:sldChg>
      <pc:sldChg chg="addSp delSp modSp mod">
        <pc:chgData name="Ján Guniš" userId="3f1201c6-6114-4de1-8c98-dee87ff3093c" providerId="ADAL" clId="{308DCF9B-1BFE-4910-A83A-E443A7B77C46}" dt="2024-09-24T05:05:54.227" v="714" actId="478"/>
        <pc:sldMkLst>
          <pc:docMk/>
          <pc:sldMk cId="4001954312" sldId="284"/>
        </pc:sldMkLst>
      </pc:sldChg>
      <pc:sldChg chg="modSp mod">
        <pc:chgData name="Ján Guniš" userId="3f1201c6-6114-4de1-8c98-dee87ff3093c" providerId="ADAL" clId="{308DCF9B-1BFE-4910-A83A-E443A7B77C46}" dt="2024-09-24T12:08:05.671" v="725" actId="20577"/>
        <pc:sldMkLst>
          <pc:docMk/>
          <pc:sldMk cId="2319722205" sldId="285"/>
        </pc:sldMkLst>
      </pc:sldChg>
      <pc:sldChg chg="modSp mod ord modNotesTx">
        <pc:chgData name="Ján Guniš" userId="3f1201c6-6114-4de1-8c98-dee87ff3093c" providerId="ADAL" clId="{308DCF9B-1BFE-4910-A83A-E443A7B77C46}" dt="2024-09-24T12:24:56.558" v="729" actId="6549"/>
        <pc:sldMkLst>
          <pc:docMk/>
          <pc:sldMk cId="2367655657" sldId="286"/>
        </pc:sldMkLst>
      </pc:sldChg>
      <pc:sldChg chg="modSp mod ord modNotesTx">
        <pc:chgData name="Ján Guniš" userId="3f1201c6-6114-4de1-8c98-dee87ff3093c" providerId="ADAL" clId="{308DCF9B-1BFE-4910-A83A-E443A7B77C46}" dt="2024-09-24T12:25:00.812" v="730" actId="6549"/>
        <pc:sldMkLst>
          <pc:docMk/>
          <pc:sldMk cId="1430983861" sldId="287"/>
        </pc:sldMkLst>
      </pc:sldChg>
      <pc:sldChg chg="modSp mod ord modNotesTx">
        <pc:chgData name="Ján Guniš" userId="3f1201c6-6114-4de1-8c98-dee87ff3093c" providerId="ADAL" clId="{308DCF9B-1BFE-4910-A83A-E443A7B77C46}" dt="2024-09-24T12:25:03.674" v="731" actId="20577"/>
        <pc:sldMkLst>
          <pc:docMk/>
          <pc:sldMk cId="934143137" sldId="288"/>
        </pc:sldMkLst>
      </pc:sldChg>
      <pc:sldChg chg="modSp mod modNotesTx">
        <pc:chgData name="Ján Guniš" userId="3f1201c6-6114-4de1-8c98-dee87ff3093c" providerId="ADAL" clId="{308DCF9B-1BFE-4910-A83A-E443A7B77C46}" dt="2024-09-24T12:25:11.176" v="732" actId="6549"/>
        <pc:sldMkLst>
          <pc:docMk/>
          <pc:sldMk cId="2836105699" sldId="289"/>
        </pc:sldMkLst>
      </pc:sldChg>
      <pc:sldChg chg="modSp mod modNotesTx">
        <pc:chgData name="Ján Guniš" userId="3f1201c6-6114-4de1-8c98-dee87ff3093c" providerId="ADAL" clId="{308DCF9B-1BFE-4910-A83A-E443A7B77C46}" dt="2024-09-24T12:25:37.834" v="737" actId="6549"/>
        <pc:sldMkLst>
          <pc:docMk/>
          <pc:sldMk cId="713252420" sldId="290"/>
        </pc:sldMkLst>
      </pc:sldChg>
      <pc:sldChg chg="modSp mod modNotesTx">
        <pc:chgData name="Ján Guniš" userId="3f1201c6-6114-4de1-8c98-dee87ff3093c" providerId="ADAL" clId="{308DCF9B-1BFE-4910-A83A-E443A7B77C46}" dt="2024-09-24T12:25:12.685" v="733" actId="6549"/>
        <pc:sldMkLst>
          <pc:docMk/>
          <pc:sldMk cId="931117179" sldId="291"/>
        </pc:sldMkLst>
      </pc:sldChg>
      <pc:sldChg chg="modSp mod modNotesTx">
        <pc:chgData name="Ján Guniš" userId="3f1201c6-6114-4de1-8c98-dee87ff3093c" providerId="ADAL" clId="{308DCF9B-1BFE-4910-A83A-E443A7B77C46}" dt="2024-09-24T12:25:16.687" v="734" actId="6549"/>
        <pc:sldMkLst>
          <pc:docMk/>
          <pc:sldMk cId="500638993" sldId="292"/>
        </pc:sldMkLst>
      </pc:sldChg>
      <pc:sldChg chg="modSp mod modNotesTx">
        <pc:chgData name="Ján Guniš" userId="3f1201c6-6114-4de1-8c98-dee87ff3093c" providerId="ADAL" clId="{308DCF9B-1BFE-4910-A83A-E443A7B77C46}" dt="2024-09-24T12:25:18.467" v="735" actId="6549"/>
        <pc:sldMkLst>
          <pc:docMk/>
          <pc:sldMk cId="1776179520" sldId="293"/>
        </pc:sldMkLst>
      </pc:sldChg>
      <pc:sldChg chg="modSp mod">
        <pc:chgData name="Ján Guniš" userId="3f1201c6-6114-4de1-8c98-dee87ff3093c" providerId="ADAL" clId="{308DCF9B-1BFE-4910-A83A-E443A7B77C46}" dt="2024-09-24T08:46:21.336" v="720"/>
        <pc:sldMkLst>
          <pc:docMk/>
          <pc:sldMk cId="2175152652" sldId="294"/>
        </pc:sldMkLst>
      </pc:sldChg>
    </pc:docChg>
  </pc:docChgLst>
  <pc:docChgLst>
    <pc:chgData name="Andrea Lešková" userId="S::anle003132@edu.ncdtv.sk::af4ad610-c769-4d13-ae7d-efa9f65b4d73" providerId="AD" clId="Web-{316A74E4-1462-3FD6-E014-3AD746CC1A2B}"/>
    <pc:docChg chg="modSld">
      <pc:chgData name="Andrea Lešková" userId="S::anle003132@edu.ncdtv.sk::af4ad610-c769-4d13-ae7d-efa9f65b4d73" providerId="AD" clId="Web-{316A74E4-1462-3FD6-E014-3AD746CC1A2B}" dt="2024-09-17T12:59:58.839" v="59" actId="20577"/>
      <pc:docMkLst>
        <pc:docMk/>
      </pc:docMkLst>
      <pc:sldChg chg="modSp">
        <pc:chgData name="Andrea Lešková" userId="S::anle003132@edu.ncdtv.sk::af4ad610-c769-4d13-ae7d-efa9f65b4d73" providerId="AD" clId="Web-{316A74E4-1462-3FD6-E014-3AD746CC1A2B}" dt="2024-09-17T12:59:58.839" v="59" actId="20577"/>
        <pc:sldMkLst>
          <pc:docMk/>
          <pc:sldMk cId="1430983861" sldId="287"/>
        </pc:sldMkLst>
      </pc:sldChg>
    </pc:docChg>
  </pc:docChgLst>
  <pc:docChgLst>
    <pc:chgData name="Ivana Sotáková" userId="S::ivso007431@edu.ncdtv.sk::acf1fd27-8de8-4b80-b845-56a45f1075dc" providerId="AD" clId="Web-{04A49A1D-A742-0E88-632C-A786D6BD9042}"/>
    <pc:docChg chg="addSld modSld">
      <pc:chgData name="Ivana Sotáková" userId="S::ivso007431@edu.ncdtv.sk::acf1fd27-8de8-4b80-b845-56a45f1075dc" providerId="AD" clId="Web-{04A49A1D-A742-0E88-632C-A786D6BD9042}" dt="2024-09-19T13:27:39.686" v="807" actId="20577"/>
      <pc:docMkLst>
        <pc:docMk/>
      </pc:docMkLst>
      <pc:sldChg chg="modSp">
        <pc:chgData name="Ivana Sotáková" userId="S::ivso007431@edu.ncdtv.sk::acf1fd27-8de8-4b80-b845-56a45f1075dc" providerId="AD" clId="Web-{04A49A1D-A742-0E88-632C-A786D6BD9042}" dt="2024-09-19T13:26:36.872" v="802" actId="20577"/>
        <pc:sldMkLst>
          <pc:docMk/>
          <pc:sldMk cId="3139068675" sldId="274"/>
        </pc:sldMkLst>
      </pc:sldChg>
      <pc:sldChg chg="modSp">
        <pc:chgData name="Ivana Sotáková" userId="S::ivso007431@edu.ncdtv.sk::acf1fd27-8de8-4b80-b845-56a45f1075dc" providerId="AD" clId="Web-{04A49A1D-A742-0E88-632C-A786D6BD9042}" dt="2024-09-19T13:26:56.294" v="804" actId="20577"/>
        <pc:sldMkLst>
          <pc:docMk/>
          <pc:sldMk cId="931117179" sldId="291"/>
        </pc:sldMkLst>
      </pc:sldChg>
      <pc:sldChg chg="addSp delSp modSp new">
        <pc:chgData name="Ivana Sotáková" userId="S::ivso007431@edu.ncdtv.sk::acf1fd27-8de8-4b80-b845-56a45f1075dc" providerId="AD" clId="Web-{04A49A1D-A742-0E88-632C-A786D6BD9042}" dt="2024-09-19T13:27:39.686" v="807" actId="20577"/>
        <pc:sldMkLst>
          <pc:docMk/>
          <pc:sldMk cId="2175152652" sldId="294"/>
        </pc:sldMkLst>
      </pc:sldChg>
    </pc:docChg>
  </pc:docChgLst>
  <pc:docChgLst>
    <pc:chgData name="Ivana Sotáková" userId="S::ivso007431@edu.ncdtv.sk::acf1fd27-8de8-4b80-b845-56a45f1075dc" providerId="AD" clId="Web-{0A28EDB4-FD00-C372-60F6-3E564B4F5AE1}"/>
    <pc:docChg chg="modSld">
      <pc:chgData name="Ivana Sotáková" userId="S::ivso007431@edu.ncdtv.sk::acf1fd27-8de8-4b80-b845-56a45f1075dc" providerId="AD" clId="Web-{0A28EDB4-FD00-C372-60F6-3E564B4F5AE1}" dt="2024-09-19T11:09:19.812" v="8" actId="20577"/>
      <pc:docMkLst>
        <pc:docMk/>
      </pc:docMkLst>
      <pc:sldChg chg="modSp">
        <pc:chgData name="Ivana Sotáková" userId="S::ivso007431@edu.ncdtv.sk::acf1fd27-8de8-4b80-b845-56a45f1075dc" providerId="AD" clId="Web-{0A28EDB4-FD00-C372-60F6-3E564B4F5AE1}" dt="2024-09-19T11:09:19.812" v="8" actId="20577"/>
        <pc:sldMkLst>
          <pc:docMk/>
          <pc:sldMk cId="2588817238" sldId="276"/>
        </pc:sldMkLst>
      </pc:sldChg>
    </pc:docChg>
  </pc:docChgLst>
  <pc:docChgLst>
    <pc:chgData name="Stela Csachová" userId="S::stcs004793@edu.ncdtv.sk::73149728-48f5-4fca-ac99-f1e0a99f78f1" providerId="AD" clId="Web-{D35CB2A9-AA86-E47C-827F-BB7B0CFC3A26}"/>
    <pc:docChg chg="modSld">
      <pc:chgData name="Stela Csachová" userId="S::stcs004793@edu.ncdtv.sk::73149728-48f5-4fca-ac99-f1e0a99f78f1" providerId="AD" clId="Web-{D35CB2A9-AA86-E47C-827F-BB7B0CFC3A26}" dt="2024-09-22T15:33:44.780" v="231" actId="20577"/>
      <pc:docMkLst>
        <pc:docMk/>
      </pc:docMkLst>
      <pc:sldChg chg="modSp">
        <pc:chgData name="Stela Csachová" userId="S::stcs004793@edu.ncdtv.sk::73149728-48f5-4fca-ac99-f1e0a99f78f1" providerId="AD" clId="Web-{D35CB2A9-AA86-E47C-827F-BB7B0CFC3A26}" dt="2024-09-22T15:33:44.780" v="231" actId="20577"/>
        <pc:sldMkLst>
          <pc:docMk/>
          <pc:sldMk cId="500638993" sldId="292"/>
        </pc:sldMkLst>
      </pc:sldChg>
      <pc:sldChg chg="modSp">
        <pc:chgData name="Stela Csachová" userId="S::stcs004793@edu.ncdtv.sk::73149728-48f5-4fca-ac99-f1e0a99f78f1" providerId="AD" clId="Web-{D35CB2A9-AA86-E47C-827F-BB7B0CFC3A26}" dt="2024-09-22T12:43:56.053" v="198" actId="20577"/>
        <pc:sldMkLst>
          <pc:docMk/>
          <pc:sldMk cId="2175152652" sldId="294"/>
        </pc:sldMkLst>
      </pc:sldChg>
    </pc:docChg>
  </pc:docChgLst>
  <pc:docChgLst>
    <pc:chgData name="Ivana Sotáková" userId="S::ivso007431@edu.ncdtv.sk::acf1fd27-8de8-4b80-b845-56a45f1075dc" providerId="AD" clId="Web-{8A7BD865-4E75-6121-BA85-11A4E610307F}"/>
    <pc:docChg chg="modSld">
      <pc:chgData name="Ivana Sotáková" userId="S::ivso007431@edu.ncdtv.sk::acf1fd27-8de8-4b80-b845-56a45f1075dc" providerId="AD" clId="Web-{8A7BD865-4E75-6121-BA85-11A4E610307F}" dt="2024-11-06T11:44:27.842" v="17" actId="20577"/>
      <pc:docMkLst>
        <pc:docMk/>
      </pc:docMkLst>
      <pc:sldChg chg="modSp">
        <pc:chgData name="Ivana Sotáková" userId="S::ivso007431@edu.ncdtv.sk::acf1fd27-8de8-4b80-b845-56a45f1075dc" providerId="AD" clId="Web-{8A7BD865-4E75-6121-BA85-11A4E610307F}" dt="2024-11-06T11:44:27.842" v="17" actId="20577"/>
        <pc:sldMkLst>
          <pc:docMk/>
          <pc:sldMk cId="2588817238" sldId="276"/>
        </pc:sldMkLst>
      </pc:sldChg>
      <pc:sldChg chg="modSp">
        <pc:chgData name="Ivana Sotáková" userId="S::ivso007431@edu.ncdtv.sk::acf1fd27-8de8-4b80-b845-56a45f1075dc" providerId="AD" clId="Web-{8A7BD865-4E75-6121-BA85-11A4E610307F}" dt="2024-11-06T11:44:15.169" v="9" actId="20577"/>
        <pc:sldMkLst>
          <pc:docMk/>
          <pc:sldMk cId="931117179" sldId="291"/>
        </pc:sldMkLst>
      </pc:sldChg>
    </pc:docChg>
  </pc:docChgLst>
  <pc:docChgLst>
    <pc:chgData name="Ján Guniš" userId="3f1201c6-6114-4de1-8c98-dee87ff3093c" providerId="ADAL" clId="{AA3BF55E-8232-468B-8C25-76F6EFC4FEA7}"/>
    <pc:docChg chg="undo custSel addSld delSld modSld">
      <pc:chgData name="Ján Guniš" userId="3f1201c6-6114-4de1-8c98-dee87ff3093c" providerId="ADAL" clId="{AA3BF55E-8232-468B-8C25-76F6EFC4FEA7}" dt="2025-04-06T10:16:29.218" v="215" actId="20577"/>
      <pc:docMkLst>
        <pc:docMk/>
      </pc:docMkLst>
      <pc:sldChg chg="modSp mod">
        <pc:chgData name="Ján Guniš" userId="3f1201c6-6114-4de1-8c98-dee87ff3093c" providerId="ADAL" clId="{AA3BF55E-8232-468B-8C25-76F6EFC4FEA7}" dt="2025-04-06T10:16:29.218" v="215" actId="20577"/>
        <pc:sldMkLst>
          <pc:docMk/>
          <pc:sldMk cId="3807029802" sldId="281"/>
        </pc:sldMkLst>
        <pc:spChg chg="mod">
          <ac:chgData name="Ján Guniš" userId="3f1201c6-6114-4de1-8c98-dee87ff3093c" providerId="ADAL" clId="{AA3BF55E-8232-468B-8C25-76F6EFC4FEA7}" dt="2025-04-06T10:16:29.218" v="215" actId="20577"/>
          <ac:spMkLst>
            <pc:docMk/>
            <pc:sldMk cId="3807029802" sldId="281"/>
            <ac:spMk id="3" creationId="{F78D2566-9B2A-C8BE-C7DE-23AB9109FF52}"/>
          </ac:spMkLst>
        </pc:spChg>
      </pc:sldChg>
      <pc:sldChg chg="addSp modSp mod modAnim">
        <pc:chgData name="Ján Guniš" userId="3f1201c6-6114-4de1-8c98-dee87ff3093c" providerId="ADAL" clId="{AA3BF55E-8232-468B-8C25-76F6EFC4FEA7}" dt="2025-04-05T15:29:00.697" v="204"/>
        <pc:sldMkLst>
          <pc:docMk/>
          <pc:sldMk cId="3942206107" sldId="295"/>
        </pc:sldMkLst>
        <pc:spChg chg="mod">
          <ac:chgData name="Ján Guniš" userId="3f1201c6-6114-4de1-8c98-dee87ff3093c" providerId="ADAL" clId="{AA3BF55E-8232-468B-8C25-76F6EFC4FEA7}" dt="2025-04-05T13:30:24.676" v="2" actId="108"/>
          <ac:spMkLst>
            <pc:docMk/>
            <pc:sldMk cId="3942206107" sldId="295"/>
            <ac:spMk id="2" creationId="{0B903712-8291-F1F3-DD0D-6C84D8CB0934}"/>
          </ac:spMkLst>
        </pc:spChg>
        <pc:spChg chg="mod">
          <ac:chgData name="Ján Guniš" userId="3f1201c6-6114-4de1-8c98-dee87ff3093c" providerId="ADAL" clId="{AA3BF55E-8232-468B-8C25-76F6EFC4FEA7}" dt="2025-04-05T13:42:02.884" v="113" actId="6549"/>
          <ac:spMkLst>
            <pc:docMk/>
            <pc:sldMk cId="3942206107" sldId="295"/>
            <ac:spMk id="3" creationId="{E61CB0AD-7BA5-6282-30BC-00AA51B505BF}"/>
          </ac:spMkLst>
        </pc:spChg>
        <pc:spChg chg="add mod">
          <ac:chgData name="Ján Guniš" userId="3f1201c6-6114-4de1-8c98-dee87ff3093c" providerId="ADAL" clId="{AA3BF55E-8232-468B-8C25-76F6EFC4FEA7}" dt="2025-04-05T14:01:58.281" v="182" actId="1076"/>
          <ac:spMkLst>
            <pc:docMk/>
            <pc:sldMk cId="3942206107" sldId="295"/>
            <ac:spMk id="6" creationId="{8ACB99E6-61EA-8F66-F0A5-BBC0BABBFFEA}"/>
          </ac:spMkLst>
        </pc:spChg>
        <pc:spChg chg="add mod">
          <ac:chgData name="Ján Guniš" userId="3f1201c6-6114-4de1-8c98-dee87ff3093c" providerId="ADAL" clId="{AA3BF55E-8232-468B-8C25-76F6EFC4FEA7}" dt="2025-04-05T14:01:51.486" v="181" actId="1076"/>
          <ac:spMkLst>
            <pc:docMk/>
            <pc:sldMk cId="3942206107" sldId="295"/>
            <ac:spMk id="9" creationId="{651A91B3-B1D9-28BC-F10A-3F443BAE3199}"/>
          </ac:spMkLst>
        </pc:spChg>
        <pc:picChg chg="add mod">
          <ac:chgData name="Ján Guniš" userId="3f1201c6-6114-4de1-8c98-dee87ff3093c" providerId="ADAL" clId="{AA3BF55E-8232-468B-8C25-76F6EFC4FEA7}" dt="2025-04-05T15:25:08.417" v="196" actId="1076"/>
          <ac:picMkLst>
            <pc:docMk/>
            <pc:sldMk cId="3942206107" sldId="295"/>
            <ac:picMk id="4" creationId="{CD8943D6-46CE-79AF-1505-3606715EA253}"/>
          </ac:picMkLst>
        </pc:picChg>
        <pc:picChg chg="add mod">
          <ac:chgData name="Ján Guniš" userId="3f1201c6-6114-4de1-8c98-dee87ff3093c" providerId="ADAL" clId="{AA3BF55E-8232-468B-8C25-76F6EFC4FEA7}" dt="2025-04-05T13:58:22.751" v="121" actId="1076"/>
          <ac:picMkLst>
            <pc:docMk/>
            <pc:sldMk cId="3942206107" sldId="295"/>
            <ac:picMk id="5" creationId="{0AA3CB0A-2277-2E4D-3CCE-8E9B8B1CA09D}"/>
          </ac:picMkLst>
        </pc:picChg>
        <pc:picChg chg="add mod">
          <ac:chgData name="Ján Guniš" userId="3f1201c6-6114-4de1-8c98-dee87ff3093c" providerId="ADAL" clId="{AA3BF55E-8232-468B-8C25-76F6EFC4FEA7}" dt="2025-04-05T14:00:48.636" v="149" actId="1076"/>
          <ac:picMkLst>
            <pc:docMk/>
            <pc:sldMk cId="3942206107" sldId="295"/>
            <ac:picMk id="8" creationId="{D3776335-B603-64C7-1521-05EBF4295FEA}"/>
          </ac:picMkLst>
        </pc:picChg>
      </pc:sldChg>
      <pc:sldChg chg="addSp delSp modSp new del mod modAnim">
        <pc:chgData name="Ján Guniš" userId="3f1201c6-6114-4de1-8c98-dee87ff3093c" providerId="ADAL" clId="{AA3BF55E-8232-468B-8C25-76F6EFC4FEA7}" dt="2025-04-05T15:30:20.306" v="205" actId="47"/>
        <pc:sldMkLst>
          <pc:docMk/>
          <pc:sldMk cId="2620604117" sldId="298"/>
        </pc:sldMkLst>
      </pc:sldChg>
    </pc:docChg>
  </pc:docChgLst>
  <pc:docChgLst>
    <pc:chgData name="Ľubomír Šnajder" userId="aafb3d8e-fc30-4251-b45a-ebdff93c3382" providerId="ADAL" clId="{4CDAC937-A03E-45BF-B883-F3A6A2B2BBE9}"/>
    <pc:docChg chg="undo custSel modSld">
      <pc:chgData name="Ľubomír Šnajder" userId="aafb3d8e-fc30-4251-b45a-ebdff93c3382" providerId="ADAL" clId="{4CDAC937-A03E-45BF-B883-F3A6A2B2BBE9}" dt="2025-04-07T09:52:04.589" v="80" actId="20577"/>
      <pc:docMkLst>
        <pc:docMk/>
      </pc:docMkLst>
      <pc:sldChg chg="modSp mod">
        <pc:chgData name="Ľubomír Šnajder" userId="aafb3d8e-fc30-4251-b45a-ebdff93c3382" providerId="ADAL" clId="{4CDAC937-A03E-45BF-B883-F3A6A2B2BBE9}" dt="2025-04-07T09:52:04.589" v="80" actId="20577"/>
        <pc:sldMkLst>
          <pc:docMk/>
          <pc:sldMk cId="1776179520" sldId="293"/>
        </pc:sldMkLst>
        <pc:spChg chg="mod">
          <ac:chgData name="Ľubomír Šnajder" userId="aafb3d8e-fc30-4251-b45a-ebdff93c3382" providerId="ADAL" clId="{4CDAC937-A03E-45BF-B883-F3A6A2B2BBE9}" dt="2025-04-07T09:52:04.589" v="80" actId="20577"/>
          <ac:spMkLst>
            <pc:docMk/>
            <pc:sldMk cId="1776179520" sldId="293"/>
            <ac:spMk id="3" creationId="{CFF57423-D920-0B3D-8FDD-EF3662957575}"/>
          </ac:spMkLst>
        </pc:spChg>
      </pc:sldChg>
      <pc:sldChg chg="addSp delSp modSp mod">
        <pc:chgData name="Ľubomír Šnajder" userId="aafb3d8e-fc30-4251-b45a-ebdff93c3382" providerId="ADAL" clId="{4CDAC937-A03E-45BF-B883-F3A6A2B2BBE9}" dt="2025-04-07T09:17:23.043" v="70" actId="1037"/>
        <pc:sldMkLst>
          <pc:docMk/>
          <pc:sldMk cId="720114626" sldId="296"/>
        </pc:sldMkLst>
        <pc:spChg chg="mod">
          <ac:chgData name="Ľubomír Šnajder" userId="aafb3d8e-fc30-4251-b45a-ebdff93c3382" providerId="ADAL" clId="{4CDAC937-A03E-45BF-B883-F3A6A2B2BBE9}" dt="2025-04-07T08:41:51.641" v="0" actId="6549"/>
          <ac:spMkLst>
            <pc:docMk/>
            <pc:sldMk cId="720114626" sldId="296"/>
            <ac:spMk id="2" creationId="{AA6AF152-B8F3-69AA-15D5-0253FA5373FF}"/>
          </ac:spMkLst>
        </pc:spChg>
        <pc:spChg chg="del">
          <ac:chgData name="Ľubomír Šnajder" userId="aafb3d8e-fc30-4251-b45a-ebdff93c3382" providerId="ADAL" clId="{4CDAC937-A03E-45BF-B883-F3A6A2B2BBE9}" dt="2025-04-07T09:01:17.723" v="15"/>
          <ac:spMkLst>
            <pc:docMk/>
            <pc:sldMk cId="720114626" sldId="296"/>
            <ac:spMk id="3" creationId="{05BB7AC8-F71A-7B73-27FA-689E2DBEC414}"/>
          </ac:spMkLst>
        </pc:spChg>
        <pc:picChg chg="add del mod">
          <ac:chgData name="Ľubomír Šnajder" userId="aafb3d8e-fc30-4251-b45a-ebdff93c3382" providerId="ADAL" clId="{4CDAC937-A03E-45BF-B883-F3A6A2B2BBE9}" dt="2025-04-07T08:44:20.667" v="6" actId="478"/>
          <ac:picMkLst>
            <pc:docMk/>
            <pc:sldMk cId="720114626" sldId="296"/>
            <ac:picMk id="5" creationId="{3063C7BC-8EB0-2698-2FF5-39590ABA98C9}"/>
          </ac:picMkLst>
        </pc:picChg>
        <pc:picChg chg="add del">
          <ac:chgData name="Ľubomír Šnajder" userId="aafb3d8e-fc30-4251-b45a-ebdff93c3382" providerId="ADAL" clId="{4CDAC937-A03E-45BF-B883-F3A6A2B2BBE9}" dt="2025-04-07T08:44:26.882" v="8" actId="478"/>
          <ac:picMkLst>
            <pc:docMk/>
            <pc:sldMk cId="720114626" sldId="296"/>
            <ac:picMk id="7" creationId="{EBC8AA6D-B8B3-2B01-A65C-4E20E75D482C}"/>
          </ac:picMkLst>
        </pc:picChg>
        <pc:picChg chg="add del">
          <ac:chgData name="Ľubomír Šnajder" userId="aafb3d8e-fc30-4251-b45a-ebdff93c3382" providerId="ADAL" clId="{4CDAC937-A03E-45BF-B883-F3A6A2B2BBE9}" dt="2025-04-07T08:45:28.474" v="10" actId="22"/>
          <ac:picMkLst>
            <pc:docMk/>
            <pc:sldMk cId="720114626" sldId="296"/>
            <ac:picMk id="9" creationId="{F8BAF8E7-AFB9-9E4E-42A6-C7D3AF82AEB9}"/>
          </ac:picMkLst>
        </pc:picChg>
        <pc:picChg chg="add del mod">
          <ac:chgData name="Ľubomír Šnajder" userId="aafb3d8e-fc30-4251-b45a-ebdff93c3382" providerId="ADAL" clId="{4CDAC937-A03E-45BF-B883-F3A6A2B2BBE9}" dt="2025-04-07T08:50:47.685" v="14" actId="478"/>
          <ac:picMkLst>
            <pc:docMk/>
            <pc:sldMk cId="720114626" sldId="296"/>
            <ac:picMk id="11" creationId="{A626108C-CC45-3303-9472-3EF2B7B964B6}"/>
          </ac:picMkLst>
        </pc:picChg>
        <pc:picChg chg="add mod ord">
          <ac:chgData name="Ľubomír Šnajder" userId="aafb3d8e-fc30-4251-b45a-ebdff93c3382" providerId="ADAL" clId="{4CDAC937-A03E-45BF-B883-F3A6A2B2BBE9}" dt="2025-04-07T09:14:04.427" v="46" actId="166"/>
          <ac:picMkLst>
            <pc:docMk/>
            <pc:sldMk cId="720114626" sldId="296"/>
            <ac:picMk id="13" creationId="{70689B5B-28A9-661B-C490-05D3F916DA19}"/>
          </ac:picMkLst>
        </pc:picChg>
        <pc:picChg chg="add mod">
          <ac:chgData name="Ľubomír Šnajder" userId="aafb3d8e-fc30-4251-b45a-ebdff93c3382" providerId="ADAL" clId="{4CDAC937-A03E-45BF-B883-F3A6A2B2BBE9}" dt="2025-04-07T09:14:23.259" v="49" actId="1076"/>
          <ac:picMkLst>
            <pc:docMk/>
            <pc:sldMk cId="720114626" sldId="296"/>
            <ac:picMk id="15" creationId="{3526E704-8160-99E6-1FBA-1B516949FC43}"/>
          </ac:picMkLst>
        </pc:picChg>
        <pc:picChg chg="add del">
          <ac:chgData name="Ľubomír Šnajder" userId="aafb3d8e-fc30-4251-b45a-ebdff93c3382" providerId="ADAL" clId="{4CDAC937-A03E-45BF-B883-F3A6A2B2BBE9}" dt="2025-04-07T09:05:57.931" v="30" actId="22"/>
          <ac:picMkLst>
            <pc:docMk/>
            <pc:sldMk cId="720114626" sldId="296"/>
            <ac:picMk id="17" creationId="{CA531A16-B97C-58FB-78F1-81B4D2613C96}"/>
          </ac:picMkLst>
        </pc:picChg>
        <pc:picChg chg="add mod">
          <ac:chgData name="Ľubomír Šnajder" userId="aafb3d8e-fc30-4251-b45a-ebdff93c3382" providerId="ADAL" clId="{4CDAC937-A03E-45BF-B883-F3A6A2B2BBE9}" dt="2025-04-07T09:14:28.255" v="50" actId="1076"/>
          <ac:picMkLst>
            <pc:docMk/>
            <pc:sldMk cId="720114626" sldId="296"/>
            <ac:picMk id="19" creationId="{FA233BEB-6815-D538-ADAA-B736DB1795E8}"/>
          </ac:picMkLst>
        </pc:picChg>
        <pc:picChg chg="add mod ord">
          <ac:chgData name="Ľubomír Šnajder" userId="aafb3d8e-fc30-4251-b45a-ebdff93c3382" providerId="ADAL" clId="{4CDAC937-A03E-45BF-B883-F3A6A2B2BBE9}" dt="2025-04-07T09:17:23.043" v="70" actId="1037"/>
          <ac:picMkLst>
            <pc:docMk/>
            <pc:sldMk cId="720114626" sldId="296"/>
            <ac:picMk id="21" creationId="{A7D298C5-D7BD-F7DE-66D7-E92D29A86A34}"/>
          </ac:picMkLst>
        </pc:picChg>
        <pc:picChg chg="add mod">
          <ac:chgData name="Ľubomír Šnajder" userId="aafb3d8e-fc30-4251-b45a-ebdff93c3382" providerId="ADAL" clId="{4CDAC937-A03E-45BF-B883-F3A6A2B2BBE9}" dt="2025-04-07T09:16:09.067" v="53" actId="1076"/>
          <ac:picMkLst>
            <pc:docMk/>
            <pc:sldMk cId="720114626" sldId="296"/>
            <ac:picMk id="23" creationId="{A00DC05A-F3DD-B120-8825-4AE5A8402A9A}"/>
          </ac:picMkLst>
        </pc:picChg>
      </pc:sldChg>
    </pc:docChg>
  </pc:docChgLst>
  <pc:docChgLst>
    <pc:chgData name="Ivana Sotáková" userId="S::ivso007431@edu.ncdtv.sk::acf1fd27-8de8-4b80-b845-56a45f1075dc" providerId="AD" clId="Web-{B0CA5ADD-31B9-922D-ECE8-5A177F91F094}"/>
    <pc:docChg chg="modSld">
      <pc:chgData name="Ivana Sotáková" userId="S::ivso007431@edu.ncdtv.sk::acf1fd27-8de8-4b80-b845-56a45f1075dc" providerId="AD" clId="Web-{B0CA5ADD-31B9-922D-ECE8-5A177F91F094}" dt="2024-09-19T11:21:12.619" v="19" actId="20577"/>
      <pc:docMkLst>
        <pc:docMk/>
      </pc:docMkLst>
      <pc:sldChg chg="modSp">
        <pc:chgData name="Ivana Sotáková" userId="S::ivso007431@edu.ncdtv.sk::acf1fd27-8de8-4b80-b845-56a45f1075dc" providerId="AD" clId="Web-{B0CA5ADD-31B9-922D-ECE8-5A177F91F094}" dt="2024-09-19T11:21:12.619" v="19" actId="20577"/>
        <pc:sldMkLst>
          <pc:docMk/>
          <pc:sldMk cId="1430983861" sldId="287"/>
        </pc:sldMkLst>
      </pc:sldChg>
    </pc:docChg>
  </pc:docChgLst>
  <pc:docChgLst>
    <pc:chgData name="Stela Csachová" userId="S::stcs004793@edu.ncdtv.sk::73149728-48f5-4fca-ac99-f1e0a99f78f1" providerId="AD" clId="Web-{7D32862D-7E5B-9046-73BB-FC7397540619}"/>
    <pc:docChg chg="modSld">
      <pc:chgData name="Stela Csachová" userId="S::stcs004793@edu.ncdtv.sk::73149728-48f5-4fca-ac99-f1e0a99f78f1" providerId="AD" clId="Web-{7D32862D-7E5B-9046-73BB-FC7397540619}" dt="2024-09-20T07:43:26.048" v="261" actId="20577"/>
      <pc:docMkLst>
        <pc:docMk/>
      </pc:docMkLst>
      <pc:sldChg chg="modSp">
        <pc:chgData name="Stela Csachová" userId="S::stcs004793@edu.ncdtv.sk::73149728-48f5-4fca-ac99-f1e0a99f78f1" providerId="AD" clId="Web-{7D32862D-7E5B-9046-73BB-FC7397540619}" dt="2024-09-20T07:37:31.443" v="125" actId="20577"/>
        <pc:sldMkLst>
          <pc:docMk/>
          <pc:sldMk cId="931117179" sldId="291"/>
        </pc:sldMkLst>
      </pc:sldChg>
      <pc:sldChg chg="modSp">
        <pc:chgData name="Stela Csachová" userId="S::stcs004793@edu.ncdtv.sk::73149728-48f5-4fca-ac99-f1e0a99f78f1" providerId="AD" clId="Web-{7D32862D-7E5B-9046-73BB-FC7397540619}" dt="2024-09-20T07:39:15.337" v="153" actId="20577"/>
        <pc:sldMkLst>
          <pc:docMk/>
          <pc:sldMk cId="500638993" sldId="292"/>
        </pc:sldMkLst>
      </pc:sldChg>
      <pc:sldChg chg="modSp">
        <pc:chgData name="Stela Csachová" userId="S::stcs004793@edu.ncdtv.sk::73149728-48f5-4fca-ac99-f1e0a99f78f1" providerId="AD" clId="Web-{7D32862D-7E5B-9046-73BB-FC7397540619}" dt="2024-09-20T07:43:26.048" v="261" actId="20577"/>
        <pc:sldMkLst>
          <pc:docMk/>
          <pc:sldMk cId="2175152652" sldId="294"/>
        </pc:sldMkLst>
      </pc:sldChg>
    </pc:docChg>
  </pc:docChgLst>
  <pc:docChgLst>
    <pc:chgData name="Zuzana Ješková" userId="7baa189a-550a-4791-b255-a8abba2a7924" providerId="ADAL" clId="{6204E2F1-14E9-421B-879F-964D5C4B71A1}"/>
    <pc:docChg chg="custSel modSld">
      <pc:chgData name="Zuzana Ješková" userId="7baa189a-550a-4791-b255-a8abba2a7924" providerId="ADAL" clId="{6204E2F1-14E9-421B-879F-964D5C4B71A1}" dt="2025-04-07T06:50:20.166" v="685" actId="948"/>
      <pc:docMkLst>
        <pc:docMk/>
      </pc:docMkLst>
      <pc:sldChg chg="addSp delSp modSp mod">
        <pc:chgData name="Zuzana Ješková" userId="7baa189a-550a-4791-b255-a8abba2a7924" providerId="ADAL" clId="{6204E2F1-14E9-421B-879F-964D5C4B71A1}" dt="2025-04-07T06:50:20.166" v="685" actId="948"/>
        <pc:sldMkLst>
          <pc:docMk/>
          <pc:sldMk cId="2914019358" sldId="297"/>
        </pc:sldMkLst>
        <pc:spChg chg="del mod">
          <ac:chgData name="Zuzana Ješková" userId="7baa189a-550a-4791-b255-a8abba2a7924" providerId="ADAL" clId="{6204E2F1-14E9-421B-879F-964D5C4B71A1}" dt="2025-04-07T06:05:33.347" v="229" actId="21"/>
          <ac:spMkLst>
            <pc:docMk/>
            <pc:sldMk cId="2914019358" sldId="297"/>
            <ac:spMk id="2" creationId="{1F67D664-6139-F8C6-5EB2-1FBCAC389C74}"/>
          </ac:spMkLst>
        </pc:spChg>
        <pc:spChg chg="del mod">
          <ac:chgData name="Zuzana Ješková" userId="7baa189a-550a-4791-b255-a8abba2a7924" providerId="ADAL" clId="{6204E2F1-14E9-421B-879F-964D5C4B71A1}" dt="2025-04-07T05:53:08.340" v="144" actId="478"/>
          <ac:spMkLst>
            <pc:docMk/>
            <pc:sldMk cId="2914019358" sldId="297"/>
            <ac:spMk id="3" creationId="{6C3F8D51-D8CB-ADD9-20FB-F10D194C9C66}"/>
          </ac:spMkLst>
        </pc:spChg>
        <pc:spChg chg="add del mod">
          <ac:chgData name="Zuzana Ješková" userId="7baa189a-550a-4791-b255-a8abba2a7924" providerId="ADAL" clId="{6204E2F1-14E9-421B-879F-964D5C4B71A1}" dt="2025-04-07T05:53:11.454" v="145" actId="478"/>
          <ac:spMkLst>
            <pc:docMk/>
            <pc:sldMk cId="2914019358" sldId="297"/>
            <ac:spMk id="6" creationId="{FFA4DBD7-6867-5C7D-7468-56A16FEB2A0C}"/>
          </ac:spMkLst>
        </pc:spChg>
        <pc:spChg chg="add del mod">
          <ac:chgData name="Zuzana Ješková" userId="7baa189a-550a-4791-b255-a8abba2a7924" providerId="ADAL" clId="{6204E2F1-14E9-421B-879F-964D5C4B71A1}" dt="2025-04-07T06:05:36.778" v="230" actId="21"/>
          <ac:spMkLst>
            <pc:docMk/>
            <pc:sldMk cId="2914019358" sldId="297"/>
            <ac:spMk id="8" creationId="{C14CFEB6-1265-9E0F-384D-DC4B6EBF5A40}"/>
          </ac:spMkLst>
        </pc:spChg>
        <pc:spChg chg="add mod">
          <ac:chgData name="Zuzana Ješková" userId="7baa189a-550a-4791-b255-a8abba2a7924" providerId="ADAL" clId="{6204E2F1-14E9-421B-879F-964D5C4B71A1}" dt="2025-04-07T06:49:30.740" v="682" actId="6549"/>
          <ac:spMkLst>
            <pc:docMk/>
            <pc:sldMk cId="2914019358" sldId="297"/>
            <ac:spMk id="9" creationId="{DB1BED1A-DC18-BD14-2AE0-765F0DBC2619}"/>
          </ac:spMkLst>
        </pc:spChg>
        <pc:spChg chg="add mod">
          <ac:chgData name="Zuzana Ješková" userId="7baa189a-550a-4791-b255-a8abba2a7924" providerId="ADAL" clId="{6204E2F1-14E9-421B-879F-964D5C4B71A1}" dt="2025-04-07T06:50:20.166" v="685" actId="948"/>
          <ac:spMkLst>
            <pc:docMk/>
            <pc:sldMk cId="2914019358" sldId="297"/>
            <ac:spMk id="10" creationId="{E506C56D-33A5-38C4-F2EF-AB7567D34AD1}"/>
          </ac:spMkLst>
        </pc:spChg>
        <pc:picChg chg="add mod">
          <ac:chgData name="Zuzana Ješková" userId="7baa189a-550a-4791-b255-a8abba2a7924" providerId="ADAL" clId="{6204E2F1-14E9-421B-879F-964D5C4B71A1}" dt="2025-04-07T06:49:10.003" v="674" actId="1076"/>
          <ac:picMkLst>
            <pc:docMk/>
            <pc:sldMk cId="2914019358" sldId="297"/>
            <ac:picMk id="4" creationId="{B58A9521-A92F-E181-F6BB-B2A89204BFBF}"/>
          </ac:picMkLst>
        </pc:picChg>
        <pc:picChg chg="add del mod">
          <ac:chgData name="Zuzana Ješková" userId="7baa189a-550a-4791-b255-a8abba2a7924" providerId="ADAL" clId="{6204E2F1-14E9-421B-879F-964D5C4B71A1}" dt="2025-04-07T06:27:45.995" v="616" actId="478"/>
          <ac:picMkLst>
            <pc:docMk/>
            <pc:sldMk cId="2914019358" sldId="297"/>
            <ac:picMk id="12" creationId="{7607D526-1958-4C28-E5AE-D97D57C57491}"/>
          </ac:picMkLst>
        </pc:picChg>
        <pc:picChg chg="add del mod">
          <ac:chgData name="Zuzana Ješková" userId="7baa189a-550a-4791-b255-a8abba2a7924" providerId="ADAL" clId="{6204E2F1-14E9-421B-879F-964D5C4B71A1}" dt="2025-04-07T06:29:30.773" v="621" actId="478"/>
          <ac:picMkLst>
            <pc:docMk/>
            <pc:sldMk cId="2914019358" sldId="297"/>
            <ac:picMk id="13" creationId="{CA1E3F6C-7BB7-D3B9-BB1E-D9FCC5A07E20}"/>
          </ac:picMkLst>
        </pc:picChg>
        <pc:picChg chg="add del mod">
          <ac:chgData name="Zuzana Ješková" userId="7baa189a-550a-4791-b255-a8abba2a7924" providerId="ADAL" clId="{6204E2F1-14E9-421B-879F-964D5C4B71A1}" dt="2025-04-07T06:33:23.033" v="630" actId="478"/>
          <ac:picMkLst>
            <pc:docMk/>
            <pc:sldMk cId="2914019358" sldId="297"/>
            <ac:picMk id="15" creationId="{897F7A8C-68DA-CC8C-B48B-0345C6FA5AA2}"/>
          </ac:picMkLst>
        </pc:picChg>
        <pc:picChg chg="add mod">
          <ac:chgData name="Zuzana Ješková" userId="7baa189a-550a-4791-b255-a8abba2a7924" providerId="ADAL" clId="{6204E2F1-14E9-421B-879F-964D5C4B71A1}" dt="2025-04-07T06:34:15.939" v="634" actId="14100"/>
          <ac:picMkLst>
            <pc:docMk/>
            <pc:sldMk cId="2914019358" sldId="297"/>
            <ac:picMk id="17" creationId="{4C85265B-5036-06B2-2E4E-F099154FDDA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43259-D3B3-4A1D-BCF9-72A2520B6DA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046C992B-AF0C-4CD4-B7CB-F4C5A9B812F3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sk-SK">
              <a:solidFill>
                <a:schemeClr val="tx1"/>
              </a:solidFill>
            </a:rPr>
            <a:t>pripravené aktivity</a:t>
          </a:r>
        </a:p>
      </dgm:t>
    </dgm:pt>
    <dgm:pt modelId="{1B3107C3-E6C9-4116-975D-098E5C26631D}" type="parTrans" cxnId="{1705F3E3-6EBD-4E5A-95AF-64FADA0A232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3B0E26A-AF94-4786-9319-7468089C357F}" type="sibTrans" cxnId="{1705F3E3-6EBD-4E5A-95AF-64FADA0A232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83CEBF1C-E24E-4E21-A753-238805311E7F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sk-SK">
              <a:solidFill>
                <a:schemeClr val="tx1"/>
              </a:solidFill>
            </a:rPr>
            <a:t>...</a:t>
          </a:r>
        </a:p>
      </dgm:t>
    </dgm:pt>
    <dgm:pt modelId="{F073505A-ED87-46DC-8A6C-2F337C2E86D3}" type="parTrans" cxnId="{55CBA42B-49BC-4C5C-B076-E188AD85F138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BB2E84BE-AA54-4647-96CF-F1D309A02B2C}" type="sibTrans" cxnId="{55CBA42B-49BC-4C5C-B076-E188AD85F138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EF72E58C-2BB0-4F75-98F7-1956B2A4B0E2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sk-SK">
              <a:solidFill>
                <a:schemeClr val="tx1"/>
              </a:solidFill>
            </a:rPr>
            <a:t>samostatná skupinová aktivita žiakov</a:t>
          </a:r>
        </a:p>
      </dgm:t>
    </dgm:pt>
    <dgm:pt modelId="{F0A43FB0-D884-4222-9FD9-90B41560C5C7}" type="parTrans" cxnId="{AA4A4FFA-65AD-4EF2-9119-B233153FD6C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4E48A3D9-C240-416C-9201-984B30696E52}" type="sibTrans" cxnId="{AA4A4FFA-65AD-4EF2-9119-B233153FD6C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6427DBFE-E315-4E66-84E4-E1F4DB79A865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sk-SK">
              <a:solidFill>
                <a:schemeClr val="tx1"/>
              </a:solidFill>
            </a:rPr>
            <a:t>prezentácia výsledkov</a:t>
          </a:r>
        </a:p>
      </dgm:t>
    </dgm:pt>
    <dgm:pt modelId="{1F5C9272-55F1-4E26-9DA3-E0F1B547E826}" type="parTrans" cxnId="{426A56D2-C2E2-40D2-A19F-BC37C75C69E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5A1D1F45-5C75-4EC2-9DD7-B75525EDC69B}" type="sibTrans" cxnId="{426A56D2-C2E2-40D2-A19F-BC37C75C69E7}">
      <dgm:prSet/>
      <dgm:spPr/>
      <dgm:t>
        <a:bodyPr/>
        <a:lstStyle/>
        <a:p>
          <a:endParaRPr lang="sk-SK">
            <a:solidFill>
              <a:schemeClr val="tx1"/>
            </a:solidFill>
          </a:endParaRPr>
        </a:p>
      </dgm:t>
    </dgm:pt>
    <dgm:pt modelId="{303FC18C-B94D-4A2A-B185-89CE12865E36}" type="pres">
      <dgm:prSet presAssocID="{33943259-D3B3-4A1D-BCF9-72A2520B6DA2}" presName="Name0" presStyleCnt="0">
        <dgm:presLayoutVars>
          <dgm:dir/>
          <dgm:animLvl val="lvl"/>
          <dgm:resizeHandles val="exact"/>
        </dgm:presLayoutVars>
      </dgm:prSet>
      <dgm:spPr/>
    </dgm:pt>
    <dgm:pt modelId="{EFC34225-5EDC-4DA8-9871-EC0CAF39CA00}" type="pres">
      <dgm:prSet presAssocID="{046C992B-AF0C-4CD4-B7CB-F4C5A9B812F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3F70849-1DAB-4E0A-8449-CB62BE183701}" type="pres">
      <dgm:prSet presAssocID="{43B0E26A-AF94-4786-9319-7468089C357F}" presName="parTxOnlySpace" presStyleCnt="0"/>
      <dgm:spPr/>
    </dgm:pt>
    <dgm:pt modelId="{BB5B0E86-A3FC-4A92-8346-D4B69BE404AA}" type="pres">
      <dgm:prSet presAssocID="{83CEBF1C-E24E-4E21-A753-238805311E7F}" presName="parTxOnly" presStyleLbl="node1" presStyleIdx="1" presStyleCnt="4" custScaleX="271653">
        <dgm:presLayoutVars>
          <dgm:chMax val="0"/>
          <dgm:chPref val="0"/>
          <dgm:bulletEnabled val="1"/>
        </dgm:presLayoutVars>
      </dgm:prSet>
      <dgm:spPr/>
    </dgm:pt>
    <dgm:pt modelId="{37E9B35A-1389-4CCC-AF68-687E488EC5BC}" type="pres">
      <dgm:prSet presAssocID="{BB2E84BE-AA54-4647-96CF-F1D309A02B2C}" presName="parTxOnlySpace" presStyleCnt="0"/>
      <dgm:spPr/>
    </dgm:pt>
    <dgm:pt modelId="{36211F06-8E66-4D7B-B47A-367CC61F1B31}" type="pres">
      <dgm:prSet presAssocID="{EF72E58C-2BB0-4F75-98F7-1956B2A4B0E2}" presName="parTxOnly" presStyleLbl="node1" presStyleIdx="2" presStyleCnt="4" custScaleX="108840">
        <dgm:presLayoutVars>
          <dgm:chMax val="0"/>
          <dgm:chPref val="0"/>
          <dgm:bulletEnabled val="1"/>
        </dgm:presLayoutVars>
      </dgm:prSet>
      <dgm:spPr/>
    </dgm:pt>
    <dgm:pt modelId="{06B5264E-0F23-49EA-89DB-71C6EF11531A}" type="pres">
      <dgm:prSet presAssocID="{4E48A3D9-C240-416C-9201-984B30696E52}" presName="parTxOnlySpace" presStyleCnt="0"/>
      <dgm:spPr/>
    </dgm:pt>
    <dgm:pt modelId="{297B1D59-BDC0-414D-817C-577A5D4087EF}" type="pres">
      <dgm:prSet presAssocID="{6427DBFE-E315-4E66-84E4-E1F4DB79A86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5CBA42B-49BC-4C5C-B076-E188AD85F138}" srcId="{33943259-D3B3-4A1D-BCF9-72A2520B6DA2}" destId="{83CEBF1C-E24E-4E21-A753-238805311E7F}" srcOrd="1" destOrd="0" parTransId="{F073505A-ED87-46DC-8A6C-2F337C2E86D3}" sibTransId="{BB2E84BE-AA54-4647-96CF-F1D309A02B2C}"/>
    <dgm:cxn modelId="{114DF37C-4047-4C1E-A4BD-D4FA85A7207C}" type="presOf" srcId="{EF72E58C-2BB0-4F75-98F7-1956B2A4B0E2}" destId="{36211F06-8E66-4D7B-B47A-367CC61F1B31}" srcOrd="0" destOrd="0" presId="urn:microsoft.com/office/officeart/2005/8/layout/chevron1"/>
    <dgm:cxn modelId="{37C8858E-E3B3-400A-B761-AB074513700A}" type="presOf" srcId="{33943259-D3B3-4A1D-BCF9-72A2520B6DA2}" destId="{303FC18C-B94D-4A2A-B185-89CE12865E36}" srcOrd="0" destOrd="0" presId="urn:microsoft.com/office/officeart/2005/8/layout/chevron1"/>
    <dgm:cxn modelId="{5044AEA9-5917-4794-AF10-A433163BBB74}" type="presOf" srcId="{046C992B-AF0C-4CD4-B7CB-F4C5A9B812F3}" destId="{EFC34225-5EDC-4DA8-9871-EC0CAF39CA00}" srcOrd="0" destOrd="0" presId="urn:microsoft.com/office/officeart/2005/8/layout/chevron1"/>
    <dgm:cxn modelId="{76C030AB-D9A3-4663-BD48-44D3F885260E}" type="presOf" srcId="{83CEBF1C-E24E-4E21-A753-238805311E7F}" destId="{BB5B0E86-A3FC-4A92-8346-D4B69BE404AA}" srcOrd="0" destOrd="0" presId="urn:microsoft.com/office/officeart/2005/8/layout/chevron1"/>
    <dgm:cxn modelId="{426A56D2-C2E2-40D2-A19F-BC37C75C69E7}" srcId="{33943259-D3B3-4A1D-BCF9-72A2520B6DA2}" destId="{6427DBFE-E315-4E66-84E4-E1F4DB79A865}" srcOrd="3" destOrd="0" parTransId="{1F5C9272-55F1-4E26-9DA3-E0F1B547E826}" sibTransId="{5A1D1F45-5C75-4EC2-9DD7-B75525EDC69B}"/>
    <dgm:cxn modelId="{1705F3E3-6EBD-4E5A-95AF-64FADA0A2327}" srcId="{33943259-D3B3-4A1D-BCF9-72A2520B6DA2}" destId="{046C992B-AF0C-4CD4-B7CB-F4C5A9B812F3}" srcOrd="0" destOrd="0" parTransId="{1B3107C3-E6C9-4116-975D-098E5C26631D}" sibTransId="{43B0E26A-AF94-4786-9319-7468089C357F}"/>
    <dgm:cxn modelId="{AA4A4FFA-65AD-4EF2-9119-B233153FD6C7}" srcId="{33943259-D3B3-4A1D-BCF9-72A2520B6DA2}" destId="{EF72E58C-2BB0-4F75-98F7-1956B2A4B0E2}" srcOrd="2" destOrd="0" parTransId="{F0A43FB0-D884-4222-9FD9-90B41560C5C7}" sibTransId="{4E48A3D9-C240-416C-9201-984B30696E52}"/>
    <dgm:cxn modelId="{C0D46FFF-3B08-4253-A7C8-38E601047C88}" type="presOf" srcId="{6427DBFE-E315-4E66-84E4-E1F4DB79A865}" destId="{297B1D59-BDC0-414D-817C-577A5D4087EF}" srcOrd="0" destOrd="0" presId="urn:microsoft.com/office/officeart/2005/8/layout/chevron1"/>
    <dgm:cxn modelId="{D1979437-959A-4E5D-B3EC-E0E2114B9952}" type="presParOf" srcId="{303FC18C-B94D-4A2A-B185-89CE12865E36}" destId="{EFC34225-5EDC-4DA8-9871-EC0CAF39CA00}" srcOrd="0" destOrd="0" presId="urn:microsoft.com/office/officeart/2005/8/layout/chevron1"/>
    <dgm:cxn modelId="{53354FF3-E455-4D8F-8C50-E044C420B976}" type="presParOf" srcId="{303FC18C-B94D-4A2A-B185-89CE12865E36}" destId="{53F70849-1DAB-4E0A-8449-CB62BE183701}" srcOrd="1" destOrd="0" presId="urn:microsoft.com/office/officeart/2005/8/layout/chevron1"/>
    <dgm:cxn modelId="{434122F1-8341-4EE2-B9C1-489122593FA2}" type="presParOf" srcId="{303FC18C-B94D-4A2A-B185-89CE12865E36}" destId="{BB5B0E86-A3FC-4A92-8346-D4B69BE404AA}" srcOrd="2" destOrd="0" presId="urn:microsoft.com/office/officeart/2005/8/layout/chevron1"/>
    <dgm:cxn modelId="{278C562F-3DA7-4059-83FA-8A79ABAE4AF6}" type="presParOf" srcId="{303FC18C-B94D-4A2A-B185-89CE12865E36}" destId="{37E9B35A-1389-4CCC-AF68-687E488EC5BC}" srcOrd="3" destOrd="0" presId="urn:microsoft.com/office/officeart/2005/8/layout/chevron1"/>
    <dgm:cxn modelId="{ADA33296-E6B8-4FE2-9BF6-F68E049F606F}" type="presParOf" srcId="{303FC18C-B94D-4A2A-B185-89CE12865E36}" destId="{36211F06-8E66-4D7B-B47A-367CC61F1B31}" srcOrd="4" destOrd="0" presId="urn:microsoft.com/office/officeart/2005/8/layout/chevron1"/>
    <dgm:cxn modelId="{F5A5A2A4-1CC3-4AE4-8D95-B142A07EF01A}" type="presParOf" srcId="{303FC18C-B94D-4A2A-B185-89CE12865E36}" destId="{06B5264E-0F23-49EA-89DB-71C6EF11531A}" srcOrd="5" destOrd="0" presId="urn:microsoft.com/office/officeart/2005/8/layout/chevron1"/>
    <dgm:cxn modelId="{95AAC52B-3F26-4DEA-9FD9-B54F1116A5AD}" type="presParOf" srcId="{303FC18C-B94D-4A2A-B185-89CE12865E36}" destId="{297B1D59-BDC0-414D-817C-577A5D4087E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34225-5EDC-4DA8-9871-EC0CAF39CA00}">
      <dsp:nvSpPr>
        <dsp:cNvPr id="0" name=""/>
        <dsp:cNvSpPr/>
      </dsp:nvSpPr>
      <dsp:spPr>
        <a:xfrm>
          <a:off x="461" y="169804"/>
          <a:ext cx="2069347" cy="827738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>
              <a:solidFill>
                <a:schemeClr val="tx1"/>
              </a:solidFill>
            </a:rPr>
            <a:t>pripravené aktivity</a:t>
          </a:r>
        </a:p>
      </dsp:txBody>
      <dsp:txXfrm>
        <a:off x="414330" y="169804"/>
        <a:ext cx="1241609" cy="827738"/>
      </dsp:txXfrm>
    </dsp:sp>
    <dsp:sp modelId="{BB5B0E86-A3FC-4A92-8346-D4B69BE404AA}">
      <dsp:nvSpPr>
        <dsp:cNvPr id="0" name=""/>
        <dsp:cNvSpPr/>
      </dsp:nvSpPr>
      <dsp:spPr>
        <a:xfrm>
          <a:off x="1862874" y="169804"/>
          <a:ext cx="5621443" cy="827738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>
              <a:solidFill>
                <a:schemeClr val="tx1"/>
              </a:solidFill>
            </a:rPr>
            <a:t>...</a:t>
          </a:r>
        </a:p>
      </dsp:txBody>
      <dsp:txXfrm>
        <a:off x="2276743" y="169804"/>
        <a:ext cx="4793705" cy="827738"/>
      </dsp:txXfrm>
    </dsp:sp>
    <dsp:sp modelId="{36211F06-8E66-4D7B-B47A-367CC61F1B31}">
      <dsp:nvSpPr>
        <dsp:cNvPr id="0" name=""/>
        <dsp:cNvSpPr/>
      </dsp:nvSpPr>
      <dsp:spPr>
        <a:xfrm>
          <a:off x="7277383" y="169804"/>
          <a:ext cx="2252277" cy="827738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>
              <a:solidFill>
                <a:schemeClr val="tx1"/>
              </a:solidFill>
            </a:rPr>
            <a:t>samostatná skupinová aktivita žiakov</a:t>
          </a:r>
        </a:p>
      </dsp:txBody>
      <dsp:txXfrm>
        <a:off x="7691252" y="169804"/>
        <a:ext cx="1424539" cy="827738"/>
      </dsp:txXfrm>
    </dsp:sp>
    <dsp:sp modelId="{297B1D59-BDC0-414D-817C-577A5D4087EF}">
      <dsp:nvSpPr>
        <dsp:cNvPr id="0" name=""/>
        <dsp:cNvSpPr/>
      </dsp:nvSpPr>
      <dsp:spPr>
        <a:xfrm>
          <a:off x="9322726" y="169804"/>
          <a:ext cx="2069347" cy="827738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>
              <a:solidFill>
                <a:schemeClr val="tx1"/>
              </a:solidFill>
            </a:rPr>
            <a:t>prezentácia výsledkov</a:t>
          </a:r>
        </a:p>
      </dsp:txBody>
      <dsp:txXfrm>
        <a:off x="9736595" y="169804"/>
        <a:ext cx="1241609" cy="827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98761-B0CD-444C-A253-DD9B248305C3}" type="datetimeFigureOut">
              <a:rPr lang="sk-SK" smtClean="0"/>
              <a:t>10. 6. 2025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9658A-C968-4A96-9A6F-A628E444A4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770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37E2D-3393-4B1F-AE75-8B51819E23C2}" type="datetimeFigureOut">
              <a:rPr lang="sk-SK" smtClean="0"/>
              <a:t>10. 6. 2025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DC3F9-E687-4D7E-A15B-F6F0F9A66E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175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3309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525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540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222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024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5627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549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1189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138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066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652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935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8393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199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BA66D-82A2-17A3-38A6-833A12ACC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2A51B29-8804-494E-93D7-A5550263E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D2FB98D-1DE5-BE17-E127-2B20C521B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5668D96-134B-F80E-4CCC-45BB72C62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708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451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DC3F9-E687-4D7E-A15B-F6F0F9A66E4A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625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53655"/>
            <a:ext cx="9144000" cy="2884786"/>
          </a:xfrm>
        </p:spPr>
        <p:txBody>
          <a:bodyPr anchor="b"/>
          <a:lstStyle>
            <a:lvl1pPr algn="ctr">
              <a:defRPr sz="6000" b="1">
                <a:solidFill>
                  <a:srgbClr val="1A1819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38441"/>
            <a:ext cx="9144000" cy="89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FBEB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8" name="Podnadpis 2"/>
          <p:cNvSpPr txBox="1">
            <a:spLocks/>
          </p:cNvSpPr>
          <p:nvPr userDrawn="1"/>
        </p:nvSpPr>
        <p:spPr>
          <a:xfrm>
            <a:off x="1524000" y="5547017"/>
            <a:ext cx="9144000" cy="443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sk-SK" sz="1400">
                <a:solidFill>
                  <a:schemeClr val="bg1">
                    <a:lumMod val="50000"/>
                  </a:schemeClr>
                </a:solidFill>
              </a:rPr>
              <a:t>Národný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 projekt Digitálna transformácia vzdelávania a školy (</a:t>
            </a:r>
            <a:r>
              <a:rPr lang="sk-SK" sz="1400" baseline="0" err="1">
                <a:solidFill>
                  <a:schemeClr val="bg1">
                    <a:lumMod val="50000"/>
                  </a:schemeClr>
                </a:solidFill>
              </a:rPr>
              <a:t>DiTEdu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) je financovaný prostriedkami Európskej únie v rámci Programu Slovensko.</a:t>
            </a:r>
            <a:endParaRPr lang="sk-SK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 descr="Program Slovensko 2021 – 2027 | Ministerstvo školstva, vedy, výskumu a  športu Slovenskej republiky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3"/>
          <a:stretch/>
        </p:blipFill>
        <p:spPr bwMode="auto">
          <a:xfrm>
            <a:off x="3063463" y="5990657"/>
            <a:ext cx="3980635" cy="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22285"/>
          <a:stretch/>
        </p:blipFill>
        <p:spPr>
          <a:xfrm>
            <a:off x="7142923" y="5990657"/>
            <a:ext cx="1898050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2011961"/>
            <a:ext cx="5181600" cy="41650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2011961"/>
            <a:ext cx="5181600" cy="416500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9800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938778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2431028"/>
            <a:ext cx="5157787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7805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3078728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2431028"/>
            <a:ext cx="5183188" cy="647700"/>
          </a:xfrm>
        </p:spPr>
        <p:txBody>
          <a:bodyPr anchor="b">
            <a:normAutofit/>
          </a:bodyPr>
          <a:lstStyle>
            <a:lvl1pPr marL="0" indent="0">
              <a:buNone/>
              <a:defRPr lang="sk-SK" sz="2400" b="1" kern="1200" dirty="0" smtClean="0">
                <a:solidFill>
                  <a:srgbClr val="E7805D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3078728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887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956" y="938778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29956" y="2431028"/>
            <a:ext cx="5157787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A181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29956" y="3078728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62368" y="2431028"/>
            <a:ext cx="5183188" cy="647700"/>
          </a:xfrm>
        </p:spPr>
        <p:txBody>
          <a:bodyPr anchor="b">
            <a:normAutofit/>
          </a:bodyPr>
          <a:lstStyle>
            <a:lvl1pPr marL="0" indent="0">
              <a:buNone/>
              <a:defRPr lang="sk-SK" sz="2400" b="1" kern="1200" dirty="0" smtClean="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62368" y="3078728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423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938778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2431028"/>
            <a:ext cx="5157787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FBEB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3078728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2431028"/>
            <a:ext cx="5183188" cy="647700"/>
          </a:xfrm>
        </p:spPr>
        <p:txBody>
          <a:bodyPr anchor="b">
            <a:normAutofit/>
          </a:bodyPr>
          <a:lstStyle>
            <a:lvl1pPr marL="0" indent="0">
              <a:buNone/>
              <a:defRPr lang="sk-SK" sz="2400" b="1" kern="1200" dirty="0" smtClean="0">
                <a:solidFill>
                  <a:srgbClr val="7FBEB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3078728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927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6509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202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83082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13610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43102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9276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98640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15166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5866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170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267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34059"/>
            <a:ext cx="9144000" cy="2884786"/>
          </a:xfrm>
        </p:spPr>
        <p:txBody>
          <a:bodyPr anchor="b"/>
          <a:lstStyle>
            <a:lvl1pPr algn="ctr">
              <a:defRPr sz="6000" b="1">
                <a:solidFill>
                  <a:srgbClr val="1A1819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99909"/>
            <a:ext cx="9144000" cy="89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7805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8" name="Podnadpis 2"/>
          <p:cNvSpPr txBox="1">
            <a:spLocks/>
          </p:cNvSpPr>
          <p:nvPr userDrawn="1"/>
        </p:nvSpPr>
        <p:spPr>
          <a:xfrm>
            <a:off x="1524000" y="5547017"/>
            <a:ext cx="9144000" cy="443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sk-SK" sz="1400">
                <a:solidFill>
                  <a:schemeClr val="bg1">
                    <a:lumMod val="50000"/>
                  </a:schemeClr>
                </a:solidFill>
              </a:rPr>
              <a:t>Národný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 projekt Digitálna transformácia vzdelávania a školy (</a:t>
            </a:r>
            <a:r>
              <a:rPr lang="sk-SK" sz="1400" baseline="0" err="1">
                <a:solidFill>
                  <a:schemeClr val="bg1">
                    <a:lumMod val="50000"/>
                  </a:schemeClr>
                </a:solidFill>
              </a:rPr>
              <a:t>DiTEdu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) je financovaný prostriedkami Európskej únie v rámci Programu Slovensko.</a:t>
            </a:r>
            <a:endParaRPr lang="sk-SK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 descr="Program Slovensko 2021 – 2027 | Ministerstvo školstva, vedy, výskumu a  športu Slovenskej republiky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3"/>
          <a:stretch/>
        </p:blipFill>
        <p:spPr bwMode="auto">
          <a:xfrm>
            <a:off x="3466585" y="5990657"/>
            <a:ext cx="3980635" cy="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22285"/>
          <a:stretch/>
        </p:blipFill>
        <p:spPr>
          <a:xfrm>
            <a:off x="7491755" y="5987512"/>
            <a:ext cx="1898050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24455"/>
            <a:ext cx="9144000" cy="2884786"/>
          </a:xfrm>
        </p:spPr>
        <p:txBody>
          <a:bodyPr anchor="b"/>
          <a:lstStyle>
            <a:lvl1pPr algn="ctr">
              <a:defRPr sz="6000" b="1">
                <a:solidFill>
                  <a:srgbClr val="E7805D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84212"/>
            <a:ext cx="9144000" cy="89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A181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8" name="Podnadpis 2"/>
          <p:cNvSpPr txBox="1">
            <a:spLocks/>
          </p:cNvSpPr>
          <p:nvPr userDrawn="1"/>
        </p:nvSpPr>
        <p:spPr>
          <a:xfrm>
            <a:off x="1524000" y="5547017"/>
            <a:ext cx="9144000" cy="443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sk-SK" sz="1400">
                <a:solidFill>
                  <a:schemeClr val="bg1">
                    <a:lumMod val="50000"/>
                  </a:schemeClr>
                </a:solidFill>
              </a:rPr>
              <a:t>Národný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 projekt Digitálna transformácia vzdelávania a školy (</a:t>
            </a:r>
            <a:r>
              <a:rPr lang="sk-SK" sz="1400" baseline="0" err="1">
                <a:solidFill>
                  <a:schemeClr val="bg1">
                    <a:lumMod val="50000"/>
                  </a:schemeClr>
                </a:solidFill>
              </a:rPr>
              <a:t>DiTEdu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) je financovaný prostriedkami Európskej únie v rámci Programu Slovensko.</a:t>
            </a:r>
            <a:endParaRPr lang="sk-SK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Program Slovensko 2021 – 2027 | Ministerstvo školstva, vedy, výskumu a  športu Slovenskej republiky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3"/>
          <a:stretch/>
        </p:blipFill>
        <p:spPr bwMode="auto">
          <a:xfrm>
            <a:off x="3466585" y="5990657"/>
            <a:ext cx="3980635" cy="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22285"/>
          <a:stretch/>
        </p:blipFill>
        <p:spPr>
          <a:xfrm>
            <a:off x="7491755" y="5987512"/>
            <a:ext cx="1898050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8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047371"/>
            <a:ext cx="9144000" cy="2884786"/>
          </a:xfrm>
        </p:spPr>
        <p:txBody>
          <a:bodyPr anchor="b"/>
          <a:lstStyle>
            <a:lvl1pPr algn="ctr">
              <a:defRPr sz="6000" b="1">
                <a:solidFill>
                  <a:srgbClr val="7FBEB1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08945"/>
            <a:ext cx="9144000" cy="89174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A181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8" name="Podnadpis 2"/>
          <p:cNvSpPr txBox="1">
            <a:spLocks/>
          </p:cNvSpPr>
          <p:nvPr userDrawn="1"/>
        </p:nvSpPr>
        <p:spPr>
          <a:xfrm>
            <a:off x="1524000" y="5547017"/>
            <a:ext cx="9144000" cy="443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sk-SK" sz="1400">
                <a:solidFill>
                  <a:schemeClr val="bg1">
                    <a:lumMod val="50000"/>
                  </a:schemeClr>
                </a:solidFill>
              </a:rPr>
              <a:t>Národný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 projekt Digitálna transformácia vzdelávania a školy (</a:t>
            </a:r>
            <a:r>
              <a:rPr lang="sk-SK" sz="1400" baseline="0" err="1">
                <a:solidFill>
                  <a:schemeClr val="bg1">
                    <a:lumMod val="50000"/>
                  </a:schemeClr>
                </a:solidFill>
              </a:rPr>
              <a:t>DiTEdu</a:t>
            </a:r>
            <a:r>
              <a:rPr lang="sk-SK" sz="1400" baseline="0">
                <a:solidFill>
                  <a:schemeClr val="bg1">
                    <a:lumMod val="50000"/>
                  </a:schemeClr>
                </a:solidFill>
              </a:rPr>
              <a:t>) je financovaný prostriedkami Európskej únie v rámci Programu Slovensko.</a:t>
            </a:r>
            <a:endParaRPr lang="sk-SK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Program Slovensko 2021 – 2027 | Ministerstvo školstva, vedy, výskumu a  športu Slovenskej republiky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3"/>
          <a:stretch/>
        </p:blipFill>
        <p:spPr bwMode="auto">
          <a:xfrm>
            <a:off x="3466585" y="5990657"/>
            <a:ext cx="3980635" cy="4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22285"/>
          <a:stretch/>
        </p:blipFill>
        <p:spPr>
          <a:xfrm>
            <a:off x="7491755" y="5987512"/>
            <a:ext cx="1898050" cy="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E7805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06853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7FBEB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998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E7805D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A181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36645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7FBEB1"/>
                </a:solidFill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A181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67152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1013391"/>
            <a:ext cx="10515600" cy="102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2172929"/>
            <a:ext cx="10515600" cy="45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11482358" y="6398191"/>
            <a:ext cx="551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9544-EFE9-4FEF-A86A-89365596CCB5}" type="slidenum">
              <a:rPr lang="sk-SK" smtClean="0"/>
              <a:t>‹#›</a:t>
            </a:fld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25" y="514649"/>
            <a:ext cx="1131120" cy="4578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698"/>
            <a:ext cx="1776178" cy="65845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8" y="576501"/>
            <a:ext cx="1443446" cy="334131"/>
          </a:xfrm>
          <a:prstGeom prst="rect">
            <a:avLst/>
          </a:prstGeom>
        </p:spPr>
      </p:pic>
      <p:pic>
        <p:nvPicPr>
          <p:cNvPr id="1026" name="Picture 2" descr="Logá Univerzity Komenského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21543" r="11256" b="21063"/>
          <a:stretch/>
        </p:blipFill>
        <p:spPr bwMode="auto">
          <a:xfrm>
            <a:off x="8539004" y="546792"/>
            <a:ext cx="1120522" cy="4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12" y="227174"/>
            <a:ext cx="1049758" cy="78150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22285"/>
          <a:stretch/>
        </p:blipFill>
        <p:spPr>
          <a:xfrm>
            <a:off x="9959546" y="513293"/>
            <a:ext cx="1522812" cy="4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7" r:id="rId4"/>
    <p:sldLayoutId id="2147483668" r:id="rId5"/>
    <p:sldLayoutId id="2147483651" r:id="rId6"/>
    <p:sldLayoutId id="2147483661" r:id="rId7"/>
    <p:sldLayoutId id="2147483662" r:id="rId8"/>
    <p:sldLayoutId id="2147483663" r:id="rId9"/>
    <p:sldLayoutId id="2147483652" r:id="rId10"/>
    <p:sldLayoutId id="2147483653" r:id="rId11"/>
    <p:sldLayoutId id="2147483664" r:id="rId12"/>
    <p:sldLayoutId id="2147483665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A181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A181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1A181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1819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rgbClr val="1A181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A181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climate.copernicus.eu/atla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dtv.sk/wp-content/uploads/2024/01/RUP_Gymn_so_zam_na_Informatiku_2023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tv.sk/wp-content/uploads/2023/11/Vzdelavaci_standard_IvPVaM.pdf" TargetMode="External"/><Relationship Id="rId2" Type="http://schemas.openxmlformats.org/officeDocument/2006/relationships/hyperlink" Target="https://itakademia.sk/wp-content/uploads/2022/11/FINAL_STUDIA_IT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.ics.upjs.sk/publikacie/nip-rpp.zip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5400" dirty="0"/>
              <a:t>STEM projekty a skúmania</a:t>
            </a:r>
            <a:br>
              <a:rPr lang="sk-SK" sz="5400" dirty="0"/>
            </a:br>
            <a:r>
              <a:rPr lang="sk-SK" sz="5400" dirty="0"/>
              <a:t> "</a:t>
            </a:r>
            <a:r>
              <a:rPr lang="sk-SK" sz="5400" dirty="0" err="1"/>
              <a:t>STEMPaS</a:t>
            </a:r>
            <a:r>
              <a:rPr lang="sk-SK" sz="5400" dirty="0"/>
              <a:t>"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</a:t>
            </a:r>
            <a:r>
              <a:rPr lang="sk-SK" dirty="0"/>
              <a:t>á</a:t>
            </a:r>
            <a:r>
              <a:rPr lang="en-US" dirty="0"/>
              <a:t>n </a:t>
            </a:r>
            <a:r>
              <a:rPr lang="sk-SK" dirty="0"/>
              <a:t>G</a:t>
            </a:r>
            <a:r>
              <a:rPr lang="en-US" dirty="0" err="1"/>
              <a:t>uni</a:t>
            </a:r>
            <a:r>
              <a:rPr lang="sk-SK" dirty="0"/>
              <a:t>š</a:t>
            </a:r>
            <a:r>
              <a:rPr lang="en-US" dirty="0"/>
              <a:t>, </a:t>
            </a:r>
            <a:r>
              <a:rPr lang="sk-SK" dirty="0"/>
              <a:t>Ľ</a:t>
            </a:r>
            <a:r>
              <a:rPr lang="en-US" dirty="0" err="1"/>
              <a:t>ubo</a:t>
            </a:r>
            <a:r>
              <a:rPr lang="sk-SK" dirty="0" err="1"/>
              <a:t>mír</a:t>
            </a:r>
            <a:r>
              <a:rPr lang="sk-SK" dirty="0"/>
              <a:t> Š</a:t>
            </a:r>
            <a:r>
              <a:rPr lang="en-US" dirty="0" err="1"/>
              <a:t>najder</a:t>
            </a:r>
            <a:r>
              <a:rPr lang="en-US" dirty="0"/>
              <a:t>, PF UPJ</a:t>
            </a:r>
            <a:r>
              <a:rPr lang="sk-SK" dirty="0"/>
              <a:t>Š</a:t>
            </a:r>
            <a:r>
              <a:rPr lang="en-US" dirty="0"/>
              <a:t> v Ko</a:t>
            </a:r>
            <a:r>
              <a:rPr lang="sk-SK" dirty="0"/>
              <a:t>š</a:t>
            </a:r>
            <a:r>
              <a:rPr lang="en-US" dirty="0" err="1"/>
              <a:t>iciach</a:t>
            </a:r>
            <a:endParaRPr lang="en-US" dirty="0"/>
          </a:p>
          <a:p>
            <a:r>
              <a:rPr lang="sk-SK" sz="1700" dirty="0"/>
              <a:t>Odborný seminár Digitalizácia školstva v ČR a SR</a:t>
            </a:r>
          </a:p>
          <a:p>
            <a:r>
              <a:rPr lang="sk-SK" sz="1700" dirty="0"/>
              <a:t>10. 6. 2025, 14:00 – 16:30, Prírodovedecká fakulta UPJŠ, SA1C02</a:t>
            </a:r>
          </a:p>
        </p:txBody>
      </p:sp>
    </p:spTree>
    <p:extLst>
      <p:ext uri="{BB962C8B-B14F-4D97-AF65-F5344CB8AC3E}">
        <p14:creationId xmlns:p14="http://schemas.microsoft.com/office/powerpoint/2010/main" val="349721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B1B3-146E-1190-F031-C1A04DB83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55388-28D4-B5C8-E40C-4CEBDC3E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391"/>
            <a:ext cx="11353800" cy="1027070"/>
          </a:xfrm>
        </p:spPr>
        <p:txBody>
          <a:bodyPr>
            <a:normAutofit/>
          </a:bodyPr>
          <a:lstStyle/>
          <a:p>
            <a:r>
              <a:rPr lang="sk-SK" sz="2800" b="1" dirty="0"/>
              <a:t>Ako navrhnúť inteligentnú triedu so zdravým prostredím?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38F9507-8506-BF4D-B4B1-58BD764CF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zapojenie učiteľov: B (1h) → I (1h) → F (2h) → I (3h) →B(1h)</a:t>
            </a:r>
          </a:p>
          <a:p>
            <a:r>
              <a:rPr lang="sk-SK" b="1" dirty="0"/>
              <a:t>biológia:</a:t>
            </a:r>
            <a:r>
              <a:rPr lang="sk-SK" dirty="0"/>
              <a:t> ergonómia pracovného prostredia, parametre pracovného prostredia a ich vplyv na zdravie a výkonnosť človeka (</a:t>
            </a:r>
            <a:r>
              <a:rPr lang="sk-SK" b="1" dirty="0"/>
              <a:t>teplota</a:t>
            </a:r>
            <a:r>
              <a:rPr lang="sk-SK" dirty="0"/>
              <a:t>, vlhkosť, </a:t>
            </a:r>
            <a:r>
              <a:rPr lang="sk-SK" b="1" dirty="0"/>
              <a:t>osvetlenie</a:t>
            </a:r>
            <a:r>
              <a:rPr lang="sk-SK" dirty="0"/>
              <a:t>, </a:t>
            </a:r>
            <a:r>
              <a:rPr lang="sk-SK" b="1" dirty="0"/>
              <a:t>intenzita zvuku</a:t>
            </a:r>
            <a:r>
              <a:rPr lang="sk-SK" dirty="0"/>
              <a:t>, znečistenie ovzdušia ...)</a:t>
            </a:r>
          </a:p>
          <a:p>
            <a:r>
              <a:rPr lang="sk-SK" b="1" dirty="0"/>
              <a:t>informatika:</a:t>
            </a:r>
            <a:r>
              <a:rPr lang="sk-SK" dirty="0"/>
              <a:t> technické zapojenie senzorov a aktuátorov, záznam meraných hodnôt (predpokladáme BBC </a:t>
            </a:r>
            <a:r>
              <a:rPr lang="sk-SK" dirty="0" err="1"/>
              <a:t>micro:bit</a:t>
            </a:r>
            <a:r>
              <a:rPr lang="sk-SK" dirty="0"/>
              <a:t>)</a:t>
            </a:r>
          </a:p>
          <a:p>
            <a:r>
              <a:rPr lang="sk-SK" b="1" dirty="0"/>
              <a:t>fyzika:</a:t>
            </a:r>
            <a:r>
              <a:rPr lang="sk-SK" dirty="0"/>
              <a:t> limity a spoľahlivosť meracích zariadení (senzorov) a aktuátorov, kalibračná funkcia</a:t>
            </a:r>
          </a:p>
          <a:p>
            <a:r>
              <a:rPr lang="sk-SK" b="1" dirty="0"/>
              <a:t>informatika:</a:t>
            </a:r>
            <a:r>
              <a:rPr lang="sk-SK" dirty="0"/>
              <a:t> návrh, implementácia a inštalácia monitorovacieho systému pre inteligentnú triedu/školu</a:t>
            </a:r>
          </a:p>
          <a:p>
            <a:r>
              <a:rPr lang="sk-SK" b="1" dirty="0"/>
              <a:t>biológia:</a:t>
            </a:r>
            <a:r>
              <a:rPr lang="sk-SK" dirty="0"/>
              <a:t> vyhodnotenie monitoringu, porovnanie výsledkov merania v triede s upozorňovaním na prekročenie limitov a v triede bez upozorňovania  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 descr="Obrázok, na ktorom je text, elektronika, dizajn, kalkulačka&#10;&#10;Obsah vygenerovaný pomocou AI môže byť nesprávny.">
            <a:extLst>
              <a:ext uri="{FF2B5EF4-FFF2-40B4-BE49-F238E27FC236}">
                <a16:creationId xmlns:a16="http://schemas.microsoft.com/office/drawing/2014/main" id="{0435E7C3-0229-A9A4-2A14-A747258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2838"/>
          <a:stretch>
            <a:fillRect/>
          </a:stretch>
        </p:blipFill>
        <p:spPr>
          <a:xfrm>
            <a:off x="956312" y="2040461"/>
            <a:ext cx="3876675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Picture 1520014790, Obrázok">
            <a:extLst>
              <a:ext uri="{FF2B5EF4-FFF2-40B4-BE49-F238E27FC236}">
                <a16:creationId xmlns:a16="http://schemas.microsoft.com/office/drawing/2014/main" id="{57D5E388-EE93-00E4-2FFE-8CFF55DD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241889"/>
            <a:ext cx="6461852" cy="3254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1758142608, Obrázok">
            <a:extLst>
              <a:ext uri="{FF2B5EF4-FFF2-40B4-BE49-F238E27FC236}">
                <a16:creationId xmlns:a16="http://schemas.microsoft.com/office/drawing/2014/main" id="{6462FB43-5D8B-21E0-85BF-F0385A7A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81" y="2491004"/>
            <a:ext cx="6270636" cy="34451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rázok, na ktorom je text, snímka obrazovky, písmo&#10;&#10;Obsah vygenerovaný pomocou AI môže byť nesprávny., Obrázok">
            <a:extLst>
              <a:ext uri="{FF2B5EF4-FFF2-40B4-BE49-F238E27FC236}">
                <a16:creationId xmlns:a16="http://schemas.microsoft.com/office/drawing/2014/main" id="{BDB3D7BF-2C5E-433C-0868-71B4C97B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65" y="2757648"/>
            <a:ext cx="7673670" cy="38268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>
                <a:solidFill>
                  <a:schemeClr val="tx1"/>
                </a:solidFill>
              </a:rPr>
              <a:t>Ako funguje les?</a:t>
            </a:r>
            <a:r>
              <a:rPr lang="sk-SK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zapojenie učiteľov: B (2h) → Ch (2h) → G (2h) </a:t>
            </a:r>
            <a:endParaRPr lang="en-US">
              <a:solidFill>
                <a:srgbClr val="000000"/>
              </a:solidFill>
            </a:endParaRPr>
          </a:p>
          <a:p>
            <a:r>
              <a:rPr lang="sk-SK" b="1"/>
              <a:t>biológia: </a:t>
            </a:r>
            <a:r>
              <a:rPr lang="sk-SK" sz="1800">
                <a:solidFill>
                  <a:srgbClr val="000000"/>
                </a:solidFill>
              </a:rPr>
              <a:t>Opis vývinu lesa, obnova lesa, rovnováha lesného ekosystému, významné oblasti vzhľadom na biodiverzitu, výpočet veku a hodnoty stromu, druhy a význam lesov</a:t>
            </a:r>
          </a:p>
          <a:p>
            <a:r>
              <a:rPr lang="sk-SK" b="1"/>
              <a:t>chémia</a:t>
            </a:r>
            <a:r>
              <a:rPr lang="sk-SK"/>
              <a:t>: </a:t>
            </a:r>
            <a:r>
              <a:rPr lang="sk-SK" sz="1800">
                <a:solidFill>
                  <a:srgbClr val="000000"/>
                </a:solidFill>
              </a:rPr>
              <a:t>Skleníkové plyny, spaľovanie fosílnych palív - ich vplyv na zdravie lesa</a:t>
            </a:r>
            <a:endParaRPr lang="en-US" sz="1800">
              <a:solidFill>
                <a:srgbClr val="000000"/>
              </a:solidFill>
            </a:endParaRPr>
          </a:p>
          <a:p>
            <a:r>
              <a:rPr lang="sk-SK" b="1"/>
              <a:t>geografia</a:t>
            </a:r>
            <a:r>
              <a:rPr lang="sk-SK"/>
              <a:t>: </a:t>
            </a:r>
            <a:r>
              <a:rPr lang="sk-SK" sz="1800">
                <a:solidFill>
                  <a:srgbClr val="000000"/>
                </a:solidFill>
              </a:rPr>
              <a:t>Zmena plochy lesa v priestore a čase; Podiel lesa z rozlohy štátu v regionálnej až svetovej mierke; zmena druhového zloženia lesa v čase; </a:t>
            </a:r>
            <a:r>
              <a:rPr lang="sk-SK" sz="1800" err="1">
                <a:solidFill>
                  <a:srgbClr val="000000"/>
                </a:solidFill>
              </a:rPr>
              <a:t>deforestrácia</a:t>
            </a:r>
            <a:r>
              <a:rPr lang="sk-SK" sz="1800">
                <a:solidFill>
                  <a:srgbClr val="000000"/>
                </a:solidFill>
              </a:rPr>
              <a:t>; kartografická vizualizácia</a:t>
            </a:r>
            <a:endParaRPr lang="sk-SK"/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C437A460-598F-B2B6-A634-F4AA682C9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24219"/>
              </p:ext>
            </p:extLst>
          </p:nvPr>
        </p:nvGraphicFramePr>
        <p:xfrm>
          <a:off x="6202101" y="-13571316"/>
          <a:ext cx="479583" cy="79117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9583">
                  <a:extLst>
                    <a:ext uri="{9D8B030D-6E8A-4147-A177-3AD203B41FA5}">
                      <a16:colId xmlns:a16="http://schemas.microsoft.com/office/drawing/2014/main" val="1962685046"/>
                    </a:ext>
                  </a:extLst>
                </a:gridCol>
              </a:tblGrid>
              <a:tr h="7911762">
                <a:tc>
                  <a:txBody>
                    <a:bodyPr/>
                    <a:lstStyle/>
                    <a:p>
                      <a:endParaRPr lang="sk-SK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110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98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200"/>
            <a:ext cx="10515600" cy="1027070"/>
          </a:xfrm>
        </p:spPr>
        <p:txBody>
          <a:bodyPr>
            <a:normAutofit/>
          </a:bodyPr>
          <a:lstStyle/>
          <a:p>
            <a:r>
              <a:rPr lang="sk-SK" sz="2800" b="1"/>
              <a:t>Prečo je nutné pred hĺbkovým potápaním absolvovať kurz? </a:t>
            </a:r>
            <a:endParaRPr lang="sk-SK" sz="32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379189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k-SK"/>
              <a:t>zapojenie učiteľov: F (4h) → I (4h) → B (3h) </a:t>
            </a:r>
          </a:p>
          <a:p>
            <a:r>
              <a:rPr lang="sk-SK" b="1"/>
              <a:t>fyzika: </a:t>
            </a:r>
            <a:r>
              <a:rPr lang="sk-SK"/>
              <a:t>základné fyzikálne princípy súvisiace s potápaním – ako sa mení objem pľúc, ako sa rozpúšťa dusík v krvi, potápačské tabuľky, ako sa pohybuje potápač počas ponoru (hydrostatický tlak, zákony ideálneho plynu, </a:t>
            </a:r>
            <a:r>
              <a:rPr lang="sk-SK" err="1"/>
              <a:t>Newtonove</a:t>
            </a:r>
            <a:r>
              <a:rPr lang="sk-SK"/>
              <a:t> zákony)</a:t>
            </a:r>
          </a:p>
          <a:p>
            <a:r>
              <a:rPr lang="sk-SK" b="1"/>
              <a:t>biológia</a:t>
            </a:r>
            <a:r>
              <a:rPr lang="sk-SK"/>
              <a:t>: zdravotné riziká súvisiace s potápaním, fyziologické procesy, zdravotný stav pre bezpečné potápanie, biodiverzita a jej vplyv na výber potápačských lokalít</a:t>
            </a:r>
          </a:p>
          <a:p>
            <a:r>
              <a:rPr lang="sk-SK" b="1"/>
              <a:t>informatika</a:t>
            </a:r>
            <a:r>
              <a:rPr lang="sk-SK"/>
              <a:t>: implementácia modelu potápania a simulácia procesov počas potápania, objem pľúc, úrovne množstva dusíka v krvi, program na simulovanie výpočtu potápačských tabuliek (</a:t>
            </a:r>
            <a:r>
              <a:rPr lang="sk-SK" err="1"/>
              <a:t>Python</a:t>
            </a:r>
            <a:r>
              <a:rPr lang="sk-SK"/>
              <a:t>, event. COACH)</a:t>
            </a:r>
          </a:p>
        </p:txBody>
      </p:sp>
    </p:spTree>
    <p:extLst>
      <p:ext uri="{BB962C8B-B14F-4D97-AF65-F5344CB8AC3E}">
        <p14:creationId xmlns:p14="http://schemas.microsoft.com/office/powerpoint/2010/main" val="93414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>
                <a:solidFill>
                  <a:schemeClr val="tx1"/>
                </a:solidFill>
              </a:rPr>
              <a:t>Prečo by sme mali byť pri opaľovaní opatrní?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zapojenie učiteľov: F (4h) →  B (2h)  → I (3h) → B (1h)</a:t>
            </a:r>
            <a:endParaRPr lang="en-US">
              <a:solidFill>
                <a:srgbClr val="000000"/>
              </a:solidFill>
            </a:endParaRPr>
          </a:p>
          <a:p>
            <a:r>
              <a:rPr lang="sk-SK" b="1"/>
              <a:t>fyzika: </a:t>
            </a:r>
            <a:r>
              <a:rPr lang="sk-SK" sz="2000"/>
              <a:t>fyzikálna podstata UV žiarenia, druhy UV, vlastnosti UVA, UVB, UVC, prechod cez atmosféru, meranie UV senzorom (COACH)</a:t>
            </a:r>
            <a:endParaRPr lang="en-US" sz="2000"/>
          </a:p>
          <a:p>
            <a:r>
              <a:rPr lang="sk-SK" b="1"/>
              <a:t>biológia</a:t>
            </a:r>
            <a:r>
              <a:rPr lang="sk-SK"/>
              <a:t>: </a:t>
            </a:r>
            <a:r>
              <a:rPr lang="sk-SK" sz="2000"/>
              <a:t>stavba a funkcie kože, dôsledky prenikania UVA a UVB žiarenia vrstvami kože na starnutie a zdravotný stav, súvislosť medzi typom kože a reakciou na UV žiarenie, riziká súvisiace s nadmerným opaľovaním/spálením, ochrana kože pred UV, vizuálna diagnostika znamienok podľa ABCDE</a:t>
            </a:r>
            <a:endParaRPr lang="en-US" sz="2000"/>
          </a:p>
          <a:p>
            <a:r>
              <a:rPr lang="sk-SK" b="1"/>
              <a:t>informatika</a:t>
            </a:r>
            <a:r>
              <a:rPr lang="sk-SK"/>
              <a:t>: </a:t>
            </a:r>
            <a:r>
              <a:rPr lang="sk-SK" sz="2000"/>
              <a:t>využitie </a:t>
            </a:r>
            <a:r>
              <a:rPr lang="sk-SK" sz="2000" err="1"/>
              <a:t>datasetu</a:t>
            </a:r>
            <a:r>
              <a:rPr lang="sk-SK" sz="2000"/>
              <a:t> diagnostikovaných znamienok na tréning AI a následná tvorba aplikácie a jej implementácia pre rýchlu diagnostiku znamienok na základe analýzy fotografie</a:t>
            </a:r>
          </a:p>
          <a:p>
            <a:endParaRPr lang="sk-SK">
              <a:latin typeface="Century Gothic" panose="020F03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10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Ako sa dajú optimalizovať procesy?</a:t>
            </a:r>
            <a:endParaRPr lang="sk-SK" sz="2800" b="1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zapojenie učiteľov: M(2h) –&gt; G(1-2h) </a:t>
            </a:r>
          </a:p>
          <a:p>
            <a:r>
              <a:rPr lang="sk-SK" b="1"/>
              <a:t>matematika</a:t>
            </a:r>
            <a:r>
              <a:rPr lang="sk-SK"/>
              <a:t>: </a:t>
            </a:r>
            <a:r>
              <a:rPr lang="sk-SK">
                <a:ea typeface="+mn-lt"/>
                <a:cs typeface="+mn-lt"/>
              </a:rPr>
              <a:t>grafické riešenie lineárnych nerovníc a sústav lineárnych nerovníc, </a:t>
            </a:r>
            <a:r>
              <a:rPr lang="sk-SK" err="1">
                <a:ea typeface="+mn-lt"/>
                <a:cs typeface="+mn-lt"/>
              </a:rPr>
              <a:t>extremálne</a:t>
            </a:r>
            <a:r>
              <a:rPr lang="sk-SK">
                <a:ea typeface="+mn-lt"/>
                <a:cs typeface="+mn-lt"/>
              </a:rPr>
              <a:t> hodnoty výrazov s dvoma premennými na danej oblasti, vrstevnice, tvorba matematického modelu pre optimalizačné úlohy, geometrický model riešenia optimalizačných problémov.</a:t>
            </a:r>
          </a:p>
          <a:p>
            <a:r>
              <a:rPr lang="sk-SK" b="1"/>
              <a:t>geografia</a:t>
            </a:r>
            <a:r>
              <a:rPr lang="sk-SK"/>
              <a:t>: aké informácie poskytujú vrstevnice?</a:t>
            </a:r>
          </a:p>
          <a:p>
            <a:endParaRPr lang="sk-SK"/>
          </a:p>
          <a:p>
            <a:endParaRPr lang="sk-SK"/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325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>
                <a:solidFill>
                  <a:schemeClr val="tx1"/>
                </a:solidFill>
              </a:rPr>
              <a:t>Ako sa monitoruje kvalita ovzdušia?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zapojenie učiteľov: CH (6h) → G (2h)</a:t>
            </a:r>
          </a:p>
          <a:p>
            <a:pPr algn="just"/>
            <a:r>
              <a:rPr lang="sk-SK" b="1" dirty="0">
                <a:solidFill>
                  <a:schemeClr val="tx1"/>
                </a:solidFill>
              </a:rPr>
              <a:t>chémia: </a:t>
            </a:r>
            <a:r>
              <a:rPr lang="sk-SK" sz="2000" dirty="0">
                <a:solidFill>
                  <a:schemeClr val="tx1"/>
                </a:solidFill>
              </a:rPr>
              <a:t>z</a:t>
            </a:r>
            <a:r>
              <a:rPr lang="sk-SK" sz="1800" dirty="0">
                <a:solidFill>
                  <a:schemeClr val="tx1"/>
                </a:solidFill>
              </a:rPr>
              <a:t>nečisťujúce látky v ovzduší 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a ich vlastnosti (SO</a:t>
            </a:r>
            <a:r>
              <a:rPr lang="sk-SK" sz="1800" baseline="-25000" dirty="0">
                <a:solidFill>
                  <a:schemeClr val="tx1"/>
                </a:solidFill>
                <a:latin typeface="Century Gothic"/>
              </a:rPr>
              <a:t>2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, NO</a:t>
            </a:r>
            <a:r>
              <a:rPr lang="sk-SK" sz="1800" baseline="-25000" dirty="0">
                <a:solidFill>
                  <a:schemeClr val="tx1"/>
                </a:solidFill>
                <a:latin typeface="Century Gothic"/>
              </a:rPr>
              <a:t>X , 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CO, prachové častice PM</a:t>
            </a:r>
            <a:r>
              <a:rPr lang="sk-SK" sz="1800" baseline="-25000" dirty="0">
                <a:solidFill>
                  <a:schemeClr val="tx1"/>
                </a:solidFill>
                <a:latin typeface="Century Gothic"/>
              </a:rPr>
              <a:t>10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 a PM</a:t>
            </a:r>
            <a:r>
              <a:rPr lang="sk-SK" sz="1800" baseline="-25000" dirty="0">
                <a:solidFill>
                  <a:schemeClr val="tx1"/>
                </a:solidFill>
                <a:latin typeface="Century Gothic"/>
              </a:rPr>
              <a:t>2,5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, O</a:t>
            </a:r>
            <a:r>
              <a:rPr lang="sk-SK" sz="1800" baseline="-25000" dirty="0">
                <a:solidFill>
                  <a:schemeClr val="tx1"/>
                </a:solidFill>
                <a:latin typeface="Century Gothic"/>
              </a:rPr>
              <a:t>3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 ); hlavné zdroje emisií;</a:t>
            </a:r>
            <a:r>
              <a:rPr lang="sk-SK" sz="1800" dirty="0">
                <a:solidFill>
                  <a:schemeClr val="tx1"/>
                </a:solidFill>
                <a:ea typeface="+mn-lt"/>
                <a:cs typeface="+mn-lt"/>
              </a:rPr>
              <a:t> monitorovanie</a:t>
            </a:r>
            <a:r>
              <a:rPr lang="sk-SK" sz="1800" dirty="0">
                <a:solidFill>
                  <a:schemeClr val="tx1"/>
                </a:solidFill>
                <a:latin typeface="Century Gothic"/>
              </a:rPr>
              <a:t> koncentrácie znečisťujúcich látok v ovzduší na lokálnej úrovni (hodnoty koncentrácií za určitý čas, index kvality ovzdušia, limitné hodnoty</a:t>
            </a:r>
            <a:r>
              <a:rPr lang="sk-SK" sz="1800" dirty="0">
                <a:solidFill>
                  <a:schemeClr val="tx1"/>
                </a:solidFill>
                <a:ea typeface="+mn-lt"/>
                <a:cs typeface="+mn-lt"/>
              </a:rPr>
              <a:t>) - práca s dátami Slovenského hydrometeorologického ústavu </a:t>
            </a:r>
            <a:endParaRPr lang="sk-SK" sz="1800" dirty="0">
              <a:solidFill>
                <a:schemeClr val="tx1"/>
              </a:solidFill>
              <a:latin typeface="Work Sans"/>
            </a:endParaRPr>
          </a:p>
          <a:p>
            <a:r>
              <a:rPr lang="sk-SK" b="1" dirty="0">
                <a:solidFill>
                  <a:schemeClr val="tx1"/>
                </a:solidFill>
              </a:rPr>
              <a:t>geografia: </a:t>
            </a:r>
            <a:r>
              <a:rPr lang="sk-SK" sz="1800" dirty="0">
                <a:solidFill>
                  <a:schemeClr val="tx1"/>
                </a:solidFill>
              </a:rPr>
              <a:t>priestorové rozloženie znečisťujúcich látok a prachových častíc vo vybranom regióne, kartografická vizualizácia meteorologických dát ich a interpretácia 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E0642F2-A1E2-D2CB-BCC5-C82D567D8B46}"/>
              </a:ext>
            </a:extLst>
          </p:cNvPr>
          <p:cNvSpPr txBox="1">
            <a:spLocks/>
          </p:cNvSpPr>
          <p:nvPr/>
        </p:nvSpPr>
        <p:spPr>
          <a:xfrm>
            <a:off x="990600" y="1015200"/>
            <a:ext cx="10515600" cy="102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A18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b="1">
                <a:solidFill>
                  <a:schemeClr val="tx1"/>
                </a:solidFill>
              </a:rPr>
              <a:t>Ako funguje klimatický systém Zeme? 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D66FED9F-18A6-6D91-55ED-C5DEE4BFD19D}"/>
              </a:ext>
            </a:extLst>
          </p:cNvPr>
          <p:cNvSpPr txBox="1">
            <a:spLocks/>
          </p:cNvSpPr>
          <p:nvPr/>
        </p:nvSpPr>
        <p:spPr>
          <a:xfrm>
            <a:off x="990600" y="2160000"/>
            <a:ext cx="10515600" cy="45903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81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solidFill>
                  <a:schemeClr val="tx1"/>
                </a:solidFill>
              </a:rPr>
              <a:t>zapojenie učiteľov: F (4h) →  CH (4h)  → G (2h)</a:t>
            </a:r>
          </a:p>
          <a:p>
            <a:r>
              <a:rPr lang="sk-SK" b="1" dirty="0">
                <a:solidFill>
                  <a:schemeClr val="tx1"/>
                </a:solidFill>
              </a:rPr>
              <a:t>fyzika:</a:t>
            </a:r>
            <a:r>
              <a:rPr lang="sk-SK" dirty="0">
                <a:solidFill>
                  <a:schemeClr val="tx1"/>
                </a:solidFill>
              </a:rPr>
              <a:t> modelovanie klimatického systému Zeme: energetické procesy a energetická rovnováha, </a:t>
            </a:r>
            <a:r>
              <a:rPr lang="sk-SK" dirty="0" err="1">
                <a:solidFill>
                  <a:schemeClr val="tx1"/>
                </a:solidFill>
              </a:rPr>
              <a:t>Stefan-Boltzmannov</a:t>
            </a:r>
            <a:r>
              <a:rPr lang="sk-SK" dirty="0">
                <a:solidFill>
                  <a:schemeClr val="tx1"/>
                </a:solidFill>
              </a:rPr>
              <a:t> zákon, odraz a absorpcia žiarenia, skleníkový efekt</a:t>
            </a:r>
          </a:p>
          <a:p>
            <a:r>
              <a:rPr lang="sk-SK" b="1" dirty="0">
                <a:solidFill>
                  <a:schemeClr val="tx1"/>
                </a:solidFill>
              </a:rPr>
              <a:t>chémia: </a:t>
            </a:r>
            <a:r>
              <a:rPr lang="sk-SK" dirty="0">
                <a:solidFill>
                  <a:schemeClr val="tx1"/>
                </a:solidFill>
              </a:rPr>
              <a:t>skleníkové plyny 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(vodná para, oxid uhličitý, metán, oxid dusný, </a:t>
            </a:r>
            <a:r>
              <a:rPr lang="sk-SK" dirty="0" err="1">
                <a:solidFill>
                  <a:schemeClr val="tx1"/>
                </a:solidFill>
                <a:latin typeface="Century Gothic"/>
                <a:cs typeface="Times New Roman"/>
              </a:rPr>
              <a:t>fluórované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 plyny), hlavné zdroje emisií skleníkových plynov, klimatické zmeny - vplyv skleníkových plynov (najmä CO</a:t>
            </a:r>
            <a:r>
              <a:rPr lang="sk-SK" baseline="-25000" dirty="0">
                <a:solidFill>
                  <a:schemeClr val="tx1"/>
                </a:solidFill>
                <a:latin typeface="Century Gothic"/>
                <a:cs typeface="Times New Roman"/>
              </a:rPr>
              <a:t>2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) na globálne otepľovanie, monitorovanie a predpovedanie koncentrácie CO</a:t>
            </a:r>
            <a:r>
              <a:rPr lang="sk-SK" baseline="-25000" dirty="0">
                <a:solidFill>
                  <a:schemeClr val="tx1"/>
                </a:solidFill>
                <a:latin typeface="Century Gothic"/>
                <a:cs typeface="Times New Roman"/>
              </a:rPr>
              <a:t>2 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na regionálnej a globálnej úrovni, zmeny hodnôt za rôzne časové obdobia - práca s interaktívnym klimatickým atlasom </a:t>
            </a:r>
            <a:r>
              <a:rPr lang="sk-SK" dirty="0">
                <a:solidFill>
                  <a:schemeClr val="tx1"/>
                </a:solidFill>
                <a:latin typeface="Century Gothic"/>
                <a:ea typeface="Calibri"/>
                <a:cs typeface="Times New Roman"/>
              </a:rPr>
              <a:t>(</a:t>
            </a:r>
            <a:r>
              <a:rPr lang="sk-SK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Copernicus Interactive Climate Atlas</a:t>
            </a:r>
            <a:r>
              <a:rPr lang="sk-SK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)</a:t>
            </a:r>
            <a:endParaRPr lang="sk-SK" dirty="0">
              <a:solidFill>
                <a:schemeClr val="tx1"/>
              </a:solidFill>
              <a:latin typeface="Century Gothic"/>
              <a:ea typeface="Open Sans"/>
              <a:cs typeface="Open Sans"/>
            </a:endParaRPr>
          </a:p>
          <a:p>
            <a:r>
              <a:rPr lang="sk-SK" b="1" dirty="0">
                <a:solidFill>
                  <a:schemeClr val="tx1"/>
                </a:solidFill>
                <a:latin typeface="Century Gothic"/>
                <a:cs typeface="Times New Roman"/>
              </a:rPr>
              <a:t>geografia</a:t>
            </a:r>
            <a:r>
              <a:rPr lang="sk-SK" b="1" dirty="0">
                <a:solidFill>
                  <a:schemeClr val="tx1"/>
                </a:solidFill>
              </a:rPr>
              <a:t>: 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prejavy klimatickej zmeny v podobe prírodných hrozieb a rizík vo vybraných regiónoch sveta, práca s </a:t>
            </a:r>
            <a:r>
              <a:rPr lang="sk-SK" dirty="0" err="1">
                <a:solidFill>
                  <a:schemeClr val="tx1"/>
                </a:solidFill>
                <a:latin typeface="Century Gothic"/>
                <a:cs typeface="Times New Roman"/>
              </a:rPr>
              <a:t>Copernicus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entury Gothic"/>
                <a:cs typeface="Times New Roman"/>
              </a:rPr>
              <a:t>Browser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 a Google </a:t>
            </a:r>
            <a:r>
              <a:rPr lang="sk-SK" dirty="0" err="1">
                <a:solidFill>
                  <a:schemeClr val="tx1"/>
                </a:solidFill>
                <a:latin typeface="Century Gothic"/>
                <a:cs typeface="Times New Roman"/>
              </a:rPr>
              <a:t>Earth</a:t>
            </a:r>
            <a:r>
              <a:rPr lang="sk-SK" dirty="0">
                <a:solidFill>
                  <a:schemeClr val="tx1"/>
                </a:solidFill>
                <a:latin typeface="Century Gothic"/>
                <a:cs typeface="Times New Roman"/>
              </a:rPr>
              <a:t> 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5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diagram&#10;&#10;Obsah vygenerovaný umelou inteligenciou môže byť nesprávny.">
            <a:extLst>
              <a:ext uri="{FF2B5EF4-FFF2-40B4-BE49-F238E27FC236}">
                <a16:creationId xmlns:a16="http://schemas.microsoft.com/office/drawing/2014/main" id="{B58A9521-A92F-E181-F6BB-B2A89204B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4" r="3040" b="2080"/>
          <a:stretch/>
        </p:blipFill>
        <p:spPr bwMode="auto">
          <a:xfrm>
            <a:off x="6159571" y="1572485"/>
            <a:ext cx="6032429" cy="5470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DB1BED1A-DC18-BD14-2AE0-765F0DBC2619}"/>
              </a:ext>
            </a:extLst>
          </p:cNvPr>
          <p:cNvSpPr txBox="1"/>
          <p:nvPr/>
        </p:nvSpPr>
        <p:spPr>
          <a:xfrm>
            <a:off x="300250" y="1203153"/>
            <a:ext cx="116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Postupná tvorba modelu klimatického systému Zeme - na základe teoretických poznatkov </a:t>
            </a:r>
            <a:endParaRPr lang="en-GB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506C56D-33A5-38C4-F2EF-AB7567D34AD1}"/>
              </a:ext>
            </a:extLst>
          </p:cNvPr>
          <p:cNvSpPr txBox="1"/>
          <p:nvPr/>
        </p:nvSpPr>
        <p:spPr>
          <a:xfrm>
            <a:off x="300250" y="1572485"/>
            <a:ext cx="54864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dopadajúce slnečné žiarenie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odraz slnečného žiarenia od oblakov a zemského povrchu - </a:t>
            </a:r>
            <a:r>
              <a:rPr lang="sk-SK" sz="1600" dirty="0" err="1"/>
              <a:t>albedo</a:t>
            </a:r>
            <a:endParaRPr lang="sk-SK" sz="1600" dirty="0"/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vyžarovanie energie z povrchu Zeme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Energia vyžarovaná spätne vďaka skleníkovým plynom </a:t>
            </a: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4C85265B-5036-06B2-2E4E-F099154FD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5" y="3531190"/>
            <a:ext cx="5945875" cy="32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391"/>
            <a:ext cx="11353800" cy="1027070"/>
          </a:xfrm>
        </p:spPr>
        <p:txBody>
          <a:bodyPr>
            <a:normAutofit/>
          </a:bodyPr>
          <a:lstStyle/>
          <a:p>
            <a:r>
              <a:rPr lang="sk-SK" sz="2800" b="1"/>
              <a:t>Prečo je v záujme štátu prognózovať vývoj svojho obyvateľstva?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zapojenie učiteľov: G (2h)→ M (2h) → G (2h) </a:t>
            </a:r>
          </a:p>
          <a:p>
            <a:r>
              <a:rPr lang="sk-SK" b="1"/>
              <a:t>geografia</a:t>
            </a:r>
            <a:r>
              <a:rPr lang="sk-SK"/>
              <a:t>: práca so štatistickými dátami o obyvateľstve vo vybraných regiónoch sveta, prognózovanie vývoja počtu obyvateľstva, štruktúra a dynamika obyvateľstva.  </a:t>
            </a:r>
          </a:p>
          <a:p>
            <a:r>
              <a:rPr lang="sk-SK" b="1"/>
              <a:t>matematika</a:t>
            </a:r>
            <a:r>
              <a:rPr lang="sk-SK"/>
              <a:t>: exponenciálne rovnice</a:t>
            </a:r>
          </a:p>
          <a:p>
            <a:endParaRPr lang="sk-SK"/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063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0FD073E3-D01A-4DC5-7E06-517AD42B5284}"/>
              </a:ext>
            </a:extLst>
          </p:cNvPr>
          <p:cNvSpPr txBox="1"/>
          <p:nvPr/>
        </p:nvSpPr>
        <p:spPr>
          <a:xfrm>
            <a:off x="838800" y="2160000"/>
            <a:ext cx="1085469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b="1" dirty="0"/>
              <a:t>Predmet je odporúčaný do 3. ročníka (26/27)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žiaci už majú vedomosti a zručnosti na realizáciu pripravených aktivít,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rozsah:</a:t>
            </a:r>
            <a:r>
              <a:rPr lang="pt-BR" dirty="0"/>
              <a:t> 2h/týždeň, spolu 66 h</a:t>
            </a:r>
            <a:r>
              <a:rPr lang="sk-SK" dirty="0"/>
              <a:t> (ideálny prípad)</a:t>
            </a:r>
          </a:p>
          <a:p>
            <a:pPr>
              <a:spcAft>
                <a:spcPts val="600"/>
              </a:spcAft>
            </a:pPr>
            <a:r>
              <a:rPr lang="sk-SK" b="1" dirty="0"/>
              <a:t>Aktivity realizované podľa vopred pripraveného postupu</a:t>
            </a:r>
            <a:endParaRPr lang="sk-SK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jednotlivé aktivity sú realizovateľne v rozsahu cca 4 – 11 vyučovacích hodín (spolu </a:t>
            </a:r>
            <a:r>
              <a:rPr lang="en-US" dirty="0"/>
              <a:t>~70 hod</a:t>
            </a:r>
            <a:r>
              <a:rPr lang="sk-SK" dirty="0" err="1"/>
              <a:t>ín</a:t>
            </a:r>
            <a:r>
              <a:rPr lang="sk-SK" dirty="0"/>
              <a:t> 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škola si z databanky vyberie sériu cca 5 – 6 aktivít (na základe ich rozsahu, dostupnosti pomôcok, učiteľov)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aktivity sú na sebe nezávislé, poradie ich realizácie je voľbou školy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aktivity vyžadujú konkrétne predchádzajúce žiacke vedomosti a zručnosti (pri každej aktivite bude uvedené)</a:t>
            </a:r>
          </a:p>
          <a:p>
            <a:pPr>
              <a:spcAft>
                <a:spcPts val="600"/>
              </a:spcAft>
            </a:pPr>
            <a:r>
              <a:rPr lang="sk-SK" b="1" dirty="0"/>
              <a:t>Samostatná skupinová aktivita a prezentácia výsledkov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žiaci pracujú na riešení svojho vlastného problému v skupinách (3-4 žiaci)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rozsah hodín spolu 12-16 hodín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6045DF0-ADDB-F158-D7D2-0D2BD548CC2A}"/>
              </a:ext>
            </a:extLst>
          </p:cNvPr>
          <p:cNvSpPr txBox="1">
            <a:spLocks/>
          </p:cNvSpPr>
          <p:nvPr/>
        </p:nvSpPr>
        <p:spPr>
          <a:xfrm>
            <a:off x="838800" y="1015200"/>
            <a:ext cx="11732895" cy="102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A181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800" b="1"/>
              <a:t>Implementácia predmetu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400195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F8922-629B-4691-5261-D11C56F9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/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8D2566-9B2A-C8BE-C7DE-23AB9109F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sk-SK" dirty="0"/>
              <a:t>ý</a:t>
            </a:r>
            <a:r>
              <a:rPr lang="en-US" dirty="0" err="1"/>
              <a:t>chodisk</a:t>
            </a:r>
            <a:r>
              <a:rPr lang="sk-SK" dirty="0"/>
              <a:t>á pre predmet </a:t>
            </a:r>
            <a:r>
              <a:rPr lang="sk-SK" dirty="0" err="1"/>
              <a:t>STEMPaS</a:t>
            </a:r>
            <a:endParaRPr lang="en-US" dirty="0"/>
          </a:p>
          <a:p>
            <a:r>
              <a:rPr lang="en-US" dirty="0"/>
              <a:t>K</a:t>
            </a:r>
            <a:r>
              <a:rPr lang="sk-SK" dirty="0" err="1"/>
              <a:t>oncepcia</a:t>
            </a:r>
            <a:r>
              <a:rPr lang="sk-SK" dirty="0"/>
              <a:t> predmetu</a:t>
            </a:r>
            <a:r>
              <a:rPr lang="en-US" dirty="0"/>
              <a:t> </a:t>
            </a:r>
            <a:r>
              <a:rPr lang="sk-SK" dirty="0" err="1"/>
              <a:t>STEMPaS</a:t>
            </a:r>
            <a:endParaRPr lang="sk-SK" dirty="0"/>
          </a:p>
          <a:p>
            <a:r>
              <a:rPr lang="sk-SK" dirty="0"/>
              <a:t>Návrh STEM aktivít</a:t>
            </a:r>
          </a:p>
          <a:p>
            <a:r>
              <a:rPr lang="sk-SK" dirty="0"/>
              <a:t>Implementácia predmetu</a:t>
            </a:r>
          </a:p>
        </p:txBody>
      </p:sp>
    </p:spTree>
    <p:extLst>
      <p:ext uri="{BB962C8B-B14F-4D97-AF65-F5344CB8AC3E}">
        <p14:creationId xmlns:p14="http://schemas.microsoft.com/office/powerpoint/2010/main" val="3807029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CD013-DBC3-7EAC-53A9-D1D41FE5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015200"/>
            <a:ext cx="11732895" cy="1027070"/>
          </a:xfrm>
        </p:spPr>
        <p:txBody>
          <a:bodyPr>
            <a:normAutofit/>
          </a:bodyPr>
          <a:lstStyle/>
          <a:p>
            <a:r>
              <a:rPr lang="sk-SK" sz="2800" b="1" dirty="0"/>
              <a:t>Implementácia predmetu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FD073E3-D01A-4DC5-7E06-517AD42B5284}"/>
              </a:ext>
            </a:extLst>
          </p:cNvPr>
          <p:cNvSpPr txBox="1"/>
          <p:nvPr/>
        </p:nvSpPr>
        <p:spPr>
          <a:xfrm>
            <a:off x="325755" y="4209417"/>
            <a:ext cx="1146651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>
                <a:solidFill>
                  <a:schemeClr val="accent6">
                    <a:lumMod val="75000"/>
                  </a:schemeClr>
                </a:solidFill>
              </a:rPr>
              <a:t>Pripravené aktivity</a:t>
            </a:r>
            <a:r>
              <a:rPr lang="sk-SK" sz="2000"/>
              <a:t> sú implementované na úrovni </a:t>
            </a:r>
            <a:r>
              <a:rPr lang="sk-SK" sz="2000" b="1">
                <a:solidFill>
                  <a:schemeClr val="accent6">
                    <a:lumMod val="75000"/>
                  </a:schemeClr>
                </a:solidFill>
              </a:rPr>
              <a:t>riadeného bádania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/>
              <a:t>Záverečný projekt – </a:t>
            </a:r>
            <a:r>
              <a:rPr lang="sk-SK" sz="2000" b="1">
                <a:solidFill>
                  <a:schemeClr val="accent1">
                    <a:lumMod val="75000"/>
                  </a:schemeClr>
                </a:solidFill>
              </a:rPr>
              <a:t>samostatná skupinová aktivita žiakov </a:t>
            </a:r>
            <a:r>
              <a:rPr lang="sk-SK" sz="2000"/>
              <a:t>na úrovni </a:t>
            </a:r>
            <a:r>
              <a:rPr lang="sk-SK" sz="2000" b="1">
                <a:solidFill>
                  <a:schemeClr val="accent1">
                    <a:lumMod val="75000"/>
                  </a:schemeClr>
                </a:solidFill>
              </a:rPr>
              <a:t>otvoreného bádania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>
                <a:solidFill>
                  <a:schemeClr val="accent2">
                    <a:lumMod val="75000"/>
                  </a:schemeClr>
                </a:solidFill>
              </a:rPr>
              <a:t>Prezentovanie výsledkov </a:t>
            </a:r>
            <a:r>
              <a:rPr lang="sk-SK" sz="2000"/>
              <a:t>riešenie projektu v triede/škole/medzi školami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/>
              <a:t>študentská konferencia v škole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/>
              <a:t>(online) študentská konferencia s účasťou ďalších gymnázií so zameraním na informatiku, prezentácia najlepších projektov</a:t>
            </a:r>
            <a:endParaRPr lang="en-GB"/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068F7540-756A-224F-8FE2-95AA15A8AD2D}"/>
              </a:ext>
            </a:extLst>
          </p:cNvPr>
          <p:cNvCxnSpPr>
            <a:cxnSpLocks/>
          </p:cNvCxnSpPr>
          <p:nvPr/>
        </p:nvCxnSpPr>
        <p:spPr>
          <a:xfrm>
            <a:off x="399732" y="3418187"/>
            <a:ext cx="7366730" cy="0"/>
          </a:xfrm>
          <a:prstGeom prst="straightConnector1">
            <a:avLst/>
          </a:prstGeom>
          <a:ln w="349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BC15C919-2821-B1F5-5C5C-53B2451D8AC6}"/>
              </a:ext>
            </a:extLst>
          </p:cNvPr>
          <p:cNvCxnSpPr>
            <a:cxnSpLocks/>
          </p:cNvCxnSpPr>
          <p:nvPr/>
        </p:nvCxnSpPr>
        <p:spPr>
          <a:xfrm>
            <a:off x="7766462" y="3418187"/>
            <a:ext cx="4025805" cy="0"/>
          </a:xfrm>
          <a:prstGeom prst="straightConnector1">
            <a:avLst/>
          </a:prstGeom>
          <a:ln w="349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9E07F3-6FE6-F139-9B7F-A363CA52F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450034"/>
              </p:ext>
            </p:extLst>
          </p:nvPr>
        </p:nvGraphicFramePr>
        <p:xfrm>
          <a:off x="399732" y="2076650"/>
          <a:ext cx="11392535" cy="1167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BlokTextu 17">
            <a:extLst>
              <a:ext uri="{FF2B5EF4-FFF2-40B4-BE49-F238E27FC236}">
                <a16:creationId xmlns:a16="http://schemas.microsoft.com/office/drawing/2014/main" id="{3D1E41C8-9A1F-D61A-D8D8-043297AB4424}"/>
              </a:ext>
            </a:extLst>
          </p:cNvPr>
          <p:cNvSpPr txBox="1"/>
          <p:nvPr/>
        </p:nvSpPr>
        <p:spPr>
          <a:xfrm>
            <a:off x="2414016" y="3535945"/>
            <a:ext cx="92929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~</a:t>
            </a:r>
            <a:r>
              <a:rPr lang="sk-SK" b="1">
                <a:solidFill>
                  <a:schemeClr val="accent6">
                    <a:lumMod val="75000"/>
                  </a:schemeClr>
                </a:solidFill>
              </a:rPr>
              <a:t>¾ celkového rozsahu</a:t>
            </a:r>
            <a:r>
              <a:rPr lang="sk-SK" b="1">
                <a:solidFill>
                  <a:schemeClr val="accent6"/>
                </a:solidFill>
              </a:rPr>
              <a:t>					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~</a:t>
            </a:r>
            <a:r>
              <a:rPr lang="sk-SK" b="1">
                <a:solidFill>
                  <a:schemeClr val="accent2">
                    <a:lumMod val="75000"/>
                  </a:schemeClr>
                </a:solidFill>
              </a:rPr>
              <a:t>¼ celkového rozsahu</a:t>
            </a:r>
            <a:endParaRPr lang="en-GB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3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CD013-DBC3-7EAC-53A9-D1D41FE5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015200"/>
            <a:ext cx="11732895" cy="1027070"/>
          </a:xfrm>
        </p:spPr>
        <p:txBody>
          <a:bodyPr>
            <a:normAutofit/>
          </a:bodyPr>
          <a:lstStyle/>
          <a:p>
            <a:r>
              <a:rPr lang="sk-SK" sz="2800" b="1" dirty="0"/>
              <a:t>Implementácia predmetu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FD073E3-D01A-4DC5-7E06-517AD42B5284}"/>
              </a:ext>
            </a:extLst>
          </p:cNvPr>
          <p:cNvSpPr txBox="1"/>
          <p:nvPr/>
        </p:nvSpPr>
        <p:spPr>
          <a:xfrm>
            <a:off x="838800" y="2160000"/>
            <a:ext cx="1085469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2000" b="1" dirty="0"/>
              <a:t>Učitelia</a:t>
            </a:r>
            <a:endParaRPr lang="sk-SK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aktivity sumárne ponúkajú priestor pre každého učiteľa (M, F, Ch, B, G, I) v rozsahu cca 4 – 16 vyučovacích hodín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zapojení učitelia si úmerne k zapojeniu „prerozdelia“ úväzok na tomto predmete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zapojení učitelia budú mať nie </a:t>
            </a:r>
            <a:r>
              <a:rPr lang="sk-SK" dirty="0" err="1"/>
              <a:t>celočíse</a:t>
            </a:r>
            <a:r>
              <a:rPr lang="en-US" dirty="0"/>
              <a:t>l</a:t>
            </a:r>
            <a:r>
              <a:rPr lang="sk-SK" dirty="0" err="1"/>
              <a:t>ný</a:t>
            </a:r>
            <a:r>
              <a:rPr lang="sk-SK" dirty="0"/>
              <a:t> úväzok (?)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dvojica učiteľov s vhodnou kombináciou (obsiahnu 4 predmety z 6)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výučba na tomto predmete sa realizuje ako „nadpočetné“ hodiny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predpokladáme vzájomnú spoluprácu a komunikáciu zapojených učiteľov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delenie na skupiny pri minimálnom počte žiakov 24 (</a:t>
            </a:r>
            <a:r>
              <a:rPr lang="sk-SK" dirty="0">
                <a:hlinkClick r:id="rId2"/>
              </a:rPr>
              <a:t>RUP</a:t>
            </a:r>
            <a:r>
              <a:rPr lang="sk-SK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ku každej aktivite ponúkneme </a:t>
            </a:r>
            <a:r>
              <a:rPr lang="sk-SK" dirty="0" err="1"/>
              <a:t>webinár</a:t>
            </a:r>
            <a:r>
              <a:rPr lang="sk-SK" dirty="0"/>
              <a:t> (workshop) pre učiteľov ako postupovať</a:t>
            </a:r>
          </a:p>
          <a:p>
            <a:pPr>
              <a:spcAft>
                <a:spcPts val="600"/>
              </a:spcAft>
            </a:pPr>
            <a:endParaRPr lang="sk-SK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972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1BF86-4D1C-4423-C0F3-98041F50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/>
              <a:t>Ďakujem za pozornosť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AB3E74-09BF-735D-BBC5-1A599DCA1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sk-SK">
                <a:solidFill>
                  <a:schemeClr val="tx1"/>
                </a:solidFill>
              </a:rPr>
              <a:t>Kontakty na autorov metodík:</a:t>
            </a:r>
          </a:p>
          <a:p>
            <a:r>
              <a:rPr lang="sk-SK">
                <a:solidFill>
                  <a:schemeClr val="tx1"/>
                </a:solidFill>
              </a:rPr>
              <a:t>informatika		Ľubomír </a:t>
            </a:r>
            <a:r>
              <a:rPr lang="sk-SK" err="1">
                <a:solidFill>
                  <a:schemeClr val="tx1"/>
                </a:solidFill>
              </a:rPr>
              <a:t>Šnajder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jan.gunis</a:t>
            </a:r>
            <a:r>
              <a:rPr lang="sk-SK">
                <a:solidFill>
                  <a:schemeClr val="tx1"/>
                </a:solidFill>
              </a:rPr>
              <a:t>(at)upjs.sk</a:t>
            </a:r>
            <a:br>
              <a:rPr lang="sk-SK">
                <a:solidFill>
                  <a:schemeClr val="tx1"/>
                </a:solidFill>
              </a:rPr>
            </a:br>
            <a:r>
              <a:rPr lang="sk-SK">
                <a:solidFill>
                  <a:schemeClr val="tx1"/>
                </a:solidFill>
              </a:rPr>
              <a:t>			Ján Guniš, </a:t>
            </a:r>
            <a:r>
              <a:rPr lang="sk-SK" err="1">
                <a:solidFill>
                  <a:schemeClr val="tx1"/>
                </a:solidFill>
              </a:rPr>
              <a:t>lubomir.snajder</a:t>
            </a:r>
            <a:r>
              <a:rPr lang="sk-SK">
                <a:solidFill>
                  <a:schemeClr val="tx1"/>
                </a:solidFill>
              </a:rPr>
              <a:t>(at)upjs.sk</a:t>
            </a:r>
          </a:p>
          <a:p>
            <a:r>
              <a:rPr lang="sk-SK">
                <a:solidFill>
                  <a:schemeClr val="tx1"/>
                </a:solidFill>
              </a:rPr>
              <a:t>fyzika		Zuzana </a:t>
            </a:r>
            <a:r>
              <a:rPr lang="sk-SK" err="1">
                <a:solidFill>
                  <a:schemeClr val="tx1"/>
                </a:solidFill>
              </a:rPr>
              <a:t>Ješková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zuzana.jeskova</a:t>
            </a:r>
            <a:r>
              <a:rPr lang="sk-SK">
                <a:solidFill>
                  <a:schemeClr val="tx1"/>
                </a:solidFill>
              </a:rPr>
              <a:t>(at)upjs.sk</a:t>
            </a:r>
            <a:br>
              <a:rPr lang="sk-SK">
                <a:solidFill>
                  <a:schemeClr val="tx1"/>
                </a:solidFill>
              </a:rPr>
            </a:br>
            <a:r>
              <a:rPr lang="sk-SK">
                <a:solidFill>
                  <a:schemeClr val="tx1"/>
                </a:solidFill>
              </a:rPr>
              <a:t>			Marián </a:t>
            </a:r>
            <a:r>
              <a:rPr lang="sk-SK" err="1">
                <a:solidFill>
                  <a:schemeClr val="tx1"/>
                </a:solidFill>
              </a:rPr>
              <a:t>Kireš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marian.kires</a:t>
            </a:r>
            <a:r>
              <a:rPr lang="sk-SK">
                <a:solidFill>
                  <a:schemeClr val="tx1"/>
                </a:solidFill>
              </a:rPr>
              <a:t>(at)upjs.sk</a:t>
            </a:r>
          </a:p>
          <a:p>
            <a:r>
              <a:rPr lang="sk-SK">
                <a:solidFill>
                  <a:schemeClr val="tx1"/>
                </a:solidFill>
              </a:rPr>
              <a:t>matematika	Stanislav Lukáč,</a:t>
            </a:r>
            <a:r>
              <a:rPr lang="sv-SE">
                <a:solidFill>
                  <a:schemeClr val="tx1"/>
                </a:solidFill>
              </a:rPr>
              <a:t> stanislav.lukac</a:t>
            </a:r>
            <a:r>
              <a:rPr lang="sk-SK">
                <a:solidFill>
                  <a:schemeClr val="tx1"/>
                </a:solidFill>
              </a:rPr>
              <a:t>(at)</a:t>
            </a:r>
            <a:r>
              <a:rPr lang="sv-SE">
                <a:solidFill>
                  <a:schemeClr val="tx1"/>
                </a:solidFill>
              </a:rPr>
              <a:t>upjs.sk</a:t>
            </a:r>
            <a:endParaRPr lang="sk-SK">
              <a:solidFill>
                <a:schemeClr val="tx1"/>
              </a:solidFill>
            </a:endParaRPr>
          </a:p>
          <a:p>
            <a:r>
              <a:rPr lang="sk-SK">
                <a:solidFill>
                  <a:schemeClr val="tx1"/>
                </a:solidFill>
              </a:rPr>
              <a:t>biológia		Anna </a:t>
            </a:r>
            <a:r>
              <a:rPr lang="sk-SK" err="1">
                <a:solidFill>
                  <a:schemeClr val="tx1"/>
                </a:solidFill>
              </a:rPr>
              <a:t>Mišianiková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anna.misianikova</a:t>
            </a:r>
            <a:r>
              <a:rPr lang="sk-SK">
                <a:solidFill>
                  <a:schemeClr val="tx1"/>
                </a:solidFill>
              </a:rPr>
              <a:t>(at)upjs.sk</a:t>
            </a:r>
            <a:br>
              <a:rPr lang="sk-SK">
                <a:solidFill>
                  <a:schemeClr val="tx1"/>
                </a:solidFill>
              </a:rPr>
            </a:br>
            <a:r>
              <a:rPr lang="sk-SK">
                <a:solidFill>
                  <a:schemeClr val="tx1"/>
                </a:solidFill>
              </a:rPr>
              <a:t>			Andrea Lešková, </a:t>
            </a:r>
            <a:r>
              <a:rPr lang="sk-SK" err="1">
                <a:solidFill>
                  <a:schemeClr val="tx1"/>
                </a:solidFill>
              </a:rPr>
              <a:t>andrea.leskova</a:t>
            </a:r>
            <a:r>
              <a:rPr lang="sk-SK">
                <a:solidFill>
                  <a:schemeClr val="tx1"/>
                </a:solidFill>
              </a:rPr>
              <a:t>(at)upjs.sk</a:t>
            </a:r>
          </a:p>
          <a:p>
            <a:pPr marL="457200" lvl="1" indent="0">
              <a:buNone/>
            </a:pPr>
            <a:r>
              <a:rPr lang="sk-SK" sz="2400">
                <a:solidFill>
                  <a:schemeClr val="tx1"/>
                </a:solidFill>
              </a:rPr>
              <a:t>			Zuzana </a:t>
            </a:r>
            <a:r>
              <a:rPr lang="sk-SK" sz="2400" err="1">
                <a:solidFill>
                  <a:schemeClr val="tx1"/>
                </a:solidFill>
              </a:rPr>
              <a:t>Boberová</a:t>
            </a:r>
            <a:r>
              <a:rPr lang="sk-SK" sz="2400">
                <a:solidFill>
                  <a:schemeClr val="tx1"/>
                </a:solidFill>
              </a:rPr>
              <a:t>, </a:t>
            </a:r>
            <a:r>
              <a:rPr lang="sk-SK" sz="2400" err="1">
                <a:solidFill>
                  <a:schemeClr val="tx1"/>
                </a:solidFill>
              </a:rPr>
              <a:t>zuzana.boberova</a:t>
            </a:r>
            <a:r>
              <a:rPr lang="sk-SK" sz="2400">
                <a:solidFill>
                  <a:schemeClr val="tx1"/>
                </a:solidFill>
              </a:rPr>
              <a:t>(at)upjs.sk</a:t>
            </a:r>
          </a:p>
          <a:p>
            <a:r>
              <a:rPr lang="sk-SK">
                <a:solidFill>
                  <a:schemeClr val="tx1"/>
                </a:solidFill>
              </a:rPr>
              <a:t>geografia		Stela </a:t>
            </a:r>
            <a:r>
              <a:rPr lang="sk-SK" err="1">
                <a:solidFill>
                  <a:schemeClr val="tx1"/>
                </a:solidFill>
              </a:rPr>
              <a:t>Csachová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stela.csachova</a:t>
            </a:r>
            <a:r>
              <a:rPr lang="sk-SK">
                <a:solidFill>
                  <a:schemeClr val="tx1"/>
                </a:solidFill>
              </a:rPr>
              <a:t>(at)upjs.sk</a:t>
            </a:r>
          </a:p>
          <a:p>
            <a:r>
              <a:rPr lang="sk-SK">
                <a:solidFill>
                  <a:schemeClr val="tx1"/>
                </a:solidFill>
              </a:rPr>
              <a:t>chémia		Mária </a:t>
            </a:r>
            <a:r>
              <a:rPr lang="sk-SK" err="1">
                <a:solidFill>
                  <a:schemeClr val="tx1"/>
                </a:solidFill>
              </a:rPr>
              <a:t>Ganajová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maria.ganajova</a:t>
            </a:r>
            <a:r>
              <a:rPr lang="sk-SK">
                <a:solidFill>
                  <a:schemeClr val="tx1"/>
                </a:solidFill>
              </a:rPr>
              <a:t>(at)upjs.sk</a:t>
            </a:r>
            <a:br>
              <a:rPr lang="sk-SK">
                <a:solidFill>
                  <a:schemeClr val="tx1"/>
                </a:solidFill>
              </a:rPr>
            </a:br>
            <a:r>
              <a:rPr lang="sk-SK">
                <a:solidFill>
                  <a:schemeClr val="tx1"/>
                </a:solidFill>
              </a:rPr>
              <a:t>			Ivana </a:t>
            </a:r>
            <a:r>
              <a:rPr lang="sk-SK" err="1">
                <a:solidFill>
                  <a:schemeClr val="tx1"/>
                </a:solidFill>
              </a:rPr>
              <a:t>Sotáková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fi-FI">
                <a:solidFill>
                  <a:schemeClr val="tx1"/>
                </a:solidFill>
              </a:rPr>
              <a:t>ivana.sotakova</a:t>
            </a:r>
            <a:r>
              <a:rPr lang="sk-SK">
                <a:solidFill>
                  <a:schemeClr val="tx1"/>
                </a:solidFill>
              </a:rPr>
              <a:t>(at)</a:t>
            </a:r>
            <a:r>
              <a:rPr lang="fi-FI">
                <a:solidFill>
                  <a:schemeClr val="tx1"/>
                </a:solidFill>
              </a:rPr>
              <a:t>upjs.sk</a:t>
            </a:r>
            <a:br>
              <a:rPr lang="sk-SK">
                <a:solidFill>
                  <a:schemeClr val="tx1"/>
                </a:solidFill>
              </a:rPr>
            </a:br>
            <a:r>
              <a:rPr lang="sk-SK">
                <a:solidFill>
                  <a:schemeClr val="tx1"/>
                </a:solidFill>
              </a:rPr>
              <a:t>			Petra </a:t>
            </a:r>
            <a:r>
              <a:rPr lang="sk-SK" err="1">
                <a:solidFill>
                  <a:schemeClr val="tx1"/>
                </a:solidFill>
              </a:rPr>
              <a:t>Letošníková</a:t>
            </a:r>
            <a:r>
              <a:rPr lang="sk-SK">
                <a:solidFill>
                  <a:schemeClr val="tx1"/>
                </a:solidFill>
              </a:rPr>
              <a:t>, </a:t>
            </a:r>
            <a:r>
              <a:rPr lang="sk-SK" err="1">
                <a:solidFill>
                  <a:schemeClr val="tx1"/>
                </a:solidFill>
              </a:rPr>
              <a:t>petra.letosnikova</a:t>
            </a:r>
            <a:r>
              <a:rPr lang="sk-SK">
                <a:solidFill>
                  <a:schemeClr val="tx1"/>
                </a:solidFill>
              </a:rPr>
              <a:t>(at)upjs.sk</a:t>
            </a:r>
          </a:p>
        </p:txBody>
      </p:sp>
    </p:spTree>
    <p:extLst>
      <p:ext uri="{BB962C8B-B14F-4D97-AF65-F5344CB8AC3E}">
        <p14:creationId xmlns:p14="http://schemas.microsoft.com/office/powerpoint/2010/main" val="313906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59281-429F-F473-A34F-948B0F4F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C23F6-B56A-50F6-4E5F-7AA17932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Východiská pre predmet </a:t>
            </a:r>
            <a:r>
              <a:rPr lang="sk-SK" sz="2800" b="1" dirty="0" err="1"/>
              <a:t>STEMPaS</a:t>
            </a:r>
            <a:endParaRPr lang="sk-SK" sz="2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A2E75F-7A96-35BD-35D3-1D82EB104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0000"/>
            <a:ext cx="11506201" cy="4590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/>
              <a:t>Národný projekt </a:t>
            </a:r>
            <a:r>
              <a:rPr lang="sk-SK" dirty="0">
                <a:hlinkClick r:id="rId2"/>
              </a:rPr>
              <a:t>IT Akadémia</a:t>
            </a:r>
            <a:r>
              <a:rPr lang="sk-SK" dirty="0"/>
              <a:t> (2016 - 202</a:t>
            </a:r>
            <a:r>
              <a:rPr lang="en-US" dirty="0"/>
              <a:t>2</a:t>
            </a:r>
            <a:r>
              <a:rPr lang="sk-SK" dirty="0"/>
              <a:t>)</a:t>
            </a:r>
          </a:p>
          <a:p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sk-SK" dirty="0"/>
              <a:t>Informatika v prírodných vedách a v matematike (</a:t>
            </a:r>
            <a:r>
              <a:rPr lang="sk-SK" dirty="0" err="1">
                <a:hlinkClick r:id="rId3"/>
              </a:rPr>
              <a:t>IvPVaM</a:t>
            </a:r>
            <a:r>
              <a:rPr lang="sk-SK" dirty="0"/>
              <a:t>)</a:t>
            </a:r>
          </a:p>
          <a:p>
            <a:r>
              <a:rPr lang="sk-SK" dirty="0"/>
              <a:t>predmet Riešenie problémov a programovania (</a:t>
            </a:r>
            <a:r>
              <a:rPr lang="sk-SK" dirty="0">
                <a:hlinkClick r:id="rId4"/>
              </a:rPr>
              <a:t>RPP</a:t>
            </a:r>
            <a:r>
              <a:rPr lang="sk-SK" dirty="0"/>
              <a:t>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Aktuálne (</a:t>
            </a:r>
            <a:r>
              <a:rPr lang="sk-SK" dirty="0" err="1"/>
              <a:t>DiTEdu</a:t>
            </a:r>
            <a:r>
              <a:rPr lang="sk-SK" dirty="0"/>
              <a:t>): </a:t>
            </a:r>
          </a:p>
          <a:p>
            <a:r>
              <a:rPr lang="sk-SK" dirty="0"/>
              <a:t>študijný odbor Gymnázium so zameraním na informatiku (porovnanie gymnázium)</a:t>
            </a:r>
          </a:p>
          <a:p>
            <a:pPr lvl="1"/>
            <a:r>
              <a:rPr lang="sk-SK" dirty="0"/>
              <a:t>M(12+</a:t>
            </a:r>
            <a:r>
              <a:rPr lang="sk-SK" b="1" dirty="0"/>
              <a:t>6</a:t>
            </a:r>
            <a:r>
              <a:rPr lang="sk-SK" dirty="0"/>
              <a:t>), I(3+</a:t>
            </a:r>
            <a:r>
              <a:rPr lang="sk-SK" b="1" dirty="0"/>
              <a:t>9</a:t>
            </a:r>
            <a:r>
              <a:rPr lang="sk-SK" dirty="0"/>
              <a:t>), F(5+</a:t>
            </a:r>
            <a:r>
              <a:rPr lang="sk-SK" b="1" dirty="0"/>
              <a:t>2</a:t>
            </a:r>
            <a:r>
              <a:rPr lang="sk-SK" dirty="0"/>
              <a:t>), Ch(5+</a:t>
            </a:r>
            <a:r>
              <a:rPr lang="sk-SK" b="1" dirty="0"/>
              <a:t>1</a:t>
            </a:r>
            <a:r>
              <a:rPr lang="sk-SK" dirty="0"/>
              <a:t>), B(6+</a:t>
            </a:r>
            <a:r>
              <a:rPr lang="sk-SK" b="1" dirty="0"/>
              <a:t>1</a:t>
            </a:r>
            <a:r>
              <a:rPr lang="sk-SK" dirty="0"/>
              <a:t>), G(4+</a:t>
            </a:r>
            <a:r>
              <a:rPr lang="sk-SK" b="1" dirty="0"/>
              <a:t>1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+2 hodiny navyše pre F, Ch, B, G</a:t>
            </a:r>
          </a:p>
          <a:p>
            <a:pPr lvl="1"/>
            <a:r>
              <a:rPr lang="sk-SK" dirty="0"/>
              <a:t>celkové navýšenie 22 hodín pre prírodné vedy a matematiku</a:t>
            </a:r>
          </a:p>
          <a:p>
            <a:pPr lvl="1"/>
            <a:r>
              <a:rPr lang="en-US" dirty="0" err="1"/>
              <a:t>obsah</a:t>
            </a:r>
            <a:r>
              <a:rPr lang="en-US" dirty="0"/>
              <a:t> </a:t>
            </a:r>
            <a:r>
              <a:rPr lang="sk-SK" dirty="0" err="1"/>
              <a:t>IvPVaM</a:t>
            </a:r>
            <a:r>
              <a:rPr lang="en-US" dirty="0"/>
              <a:t> → M, I, F, Ch, B, G</a:t>
            </a:r>
          </a:p>
          <a:p>
            <a:pPr lvl="1"/>
            <a:r>
              <a:rPr lang="sk-SK" dirty="0" err="1"/>
              <a:t>STEMPaS</a:t>
            </a:r>
            <a:r>
              <a:rPr lang="en-US" dirty="0"/>
              <a:t> - 2h</a:t>
            </a:r>
            <a:endParaRPr lang="sk-SK" dirty="0"/>
          </a:p>
          <a:p>
            <a:r>
              <a:rPr lang="sk-SK" dirty="0"/>
              <a:t>orientácia na prírodné vedy a využitie digitálnych technológií v prírodných vedách</a:t>
            </a:r>
          </a:p>
        </p:txBody>
      </p:sp>
    </p:spTree>
    <p:extLst>
      <p:ext uri="{BB962C8B-B14F-4D97-AF65-F5344CB8AC3E}">
        <p14:creationId xmlns:p14="http://schemas.microsoft.com/office/powerpoint/2010/main" val="369413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2D9E3-B19C-C02A-7D61-AD6C6178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/>
              <a:t>Koncepcia predmetu STEM projekty a skúmania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2741FE-A8B4-F5A1-430E-1E35E1D8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2160000"/>
            <a:ext cx="11391900" cy="49318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STEM</a:t>
            </a:r>
          </a:p>
          <a:p>
            <a:r>
              <a:rPr lang="sk-SK" sz="2500" dirty="0"/>
              <a:t>vzdelávanie založené na vzájomnom prepojení oblastí: prírodné vedy, technológie, inžinierstvo a matematika</a:t>
            </a: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Prečo STEM?</a:t>
            </a:r>
            <a:r>
              <a:rPr lang="sk-SK" dirty="0"/>
              <a:t> </a:t>
            </a:r>
          </a:p>
          <a:p>
            <a:r>
              <a:rPr lang="sk-SK" dirty="0"/>
              <a:t>reálne problémy sú často komplexné, ich riešenie vyžaduje vedomosti a zručnosti z viacerých oblastí</a:t>
            </a: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Ciele predmetu:</a:t>
            </a:r>
          </a:p>
          <a:p>
            <a:r>
              <a:rPr lang="sk-SK" dirty="0"/>
              <a:t>predstaviť žiakom </a:t>
            </a:r>
            <a:r>
              <a:rPr lang="sk-SK" b="1" dirty="0"/>
              <a:t>vedecký prístup k riešeniu vybraných problémov</a:t>
            </a:r>
            <a:r>
              <a:rPr lang="sk-SK" dirty="0"/>
              <a:t>, ktoré vyžaduje využitie </a:t>
            </a:r>
            <a:r>
              <a:rPr lang="sk-SK" b="1" dirty="0"/>
              <a:t>poznatkov a postupov z viacerých </a:t>
            </a:r>
            <a:r>
              <a:rPr lang="sk-SK" dirty="0"/>
              <a:t>predmetov (M, F, I, Ch, B, G)</a:t>
            </a:r>
          </a:p>
          <a:p>
            <a:pPr lvl="1"/>
            <a:r>
              <a:rPr lang="sk-SK" dirty="0"/>
              <a:t>rozvíjať konceptuálne porozumenie</a:t>
            </a:r>
          </a:p>
          <a:p>
            <a:pPr lvl="1"/>
            <a:r>
              <a:rPr lang="sk-SK" dirty="0"/>
              <a:t>rozvíjať bádateľské spôsobilosti</a:t>
            </a:r>
          </a:p>
          <a:p>
            <a:pPr lvl="1"/>
            <a:r>
              <a:rPr lang="sk-SK" dirty="0"/>
              <a:t>pozvíjať spôsobilosti spolupracovať v tíme</a:t>
            </a: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</a:rPr>
              <a:t>Obsah predmetu:</a:t>
            </a:r>
          </a:p>
          <a:p>
            <a:r>
              <a:rPr lang="sk-SK" dirty="0"/>
              <a:t>aktivity založené na výskumnej otázke/probléme, ktorej riešenie vyžaduje poznatky z aspoň 2 predmetov</a:t>
            </a:r>
          </a:p>
          <a:p>
            <a:r>
              <a:rPr lang="sk-SK" dirty="0"/>
              <a:t>STEM - </a:t>
            </a:r>
            <a:r>
              <a:rPr lang="sk-SK" dirty="0" err="1"/>
              <a:t>disciplinary</a:t>
            </a:r>
            <a:r>
              <a:rPr lang="sk-SK" dirty="0"/>
              <a:t> → </a:t>
            </a:r>
            <a:r>
              <a:rPr lang="sk-SK" dirty="0" err="1"/>
              <a:t>multidisciplinary</a:t>
            </a:r>
            <a:r>
              <a:rPr lang="sk-SK" dirty="0"/>
              <a:t> → </a:t>
            </a:r>
            <a:r>
              <a:rPr lang="sk-SK" b="1" dirty="0" err="1"/>
              <a:t>interdisciplinary</a:t>
            </a:r>
            <a:r>
              <a:rPr lang="sk-SK" dirty="0"/>
              <a:t> → </a:t>
            </a:r>
            <a:r>
              <a:rPr lang="sk-SK" b="1" dirty="0" err="1"/>
              <a:t>transdisciplinary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9812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2D9E3-B19C-C02A-7D61-AD6C6178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Koncepcia predmetu STEM projekty a skúmania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2741FE-A8B4-F5A1-430E-1E35E1D8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Predmet je založený na realizácii aktivít</a:t>
            </a:r>
          </a:p>
          <a:p>
            <a:pPr lvl="1">
              <a:spcAft>
                <a:spcPts val="600"/>
              </a:spcAft>
            </a:pPr>
            <a:r>
              <a:rPr lang="sk-SK" dirty="0"/>
              <a:t>aktivita začína formuláciou problému/ výskumnej otázky, ktorá je spojená s nejakou reálnou situáciou</a:t>
            </a:r>
          </a:p>
          <a:p>
            <a:pPr lvl="1">
              <a:spcAft>
                <a:spcPts val="600"/>
              </a:spcAft>
            </a:pPr>
            <a:r>
              <a:rPr lang="sk-SK" dirty="0"/>
              <a:t>následne sa hľadajú postupy a nástroje na jeho riešenie (aktivity navrhujeme tak, že už vieme, aké postupy a nástroje sa použijú a že ich žiaci budú vedieť použiť)</a:t>
            </a:r>
          </a:p>
          <a:p>
            <a:pPr lvl="1">
              <a:spcAft>
                <a:spcPts val="600"/>
              </a:spcAft>
            </a:pPr>
            <a:r>
              <a:rPr lang="sk-SK" b="1" dirty="0"/>
              <a:t>výsledkom</a:t>
            </a:r>
            <a:r>
              <a:rPr lang="sk-SK" dirty="0"/>
              <a:t> aktivity je </a:t>
            </a:r>
            <a:r>
              <a:rPr lang="sk-SK" b="1" dirty="0"/>
              <a:t>produkt</a:t>
            </a:r>
            <a:r>
              <a:rPr lang="sk-SK" dirty="0"/>
              <a:t> (projekt) alebo nové </a:t>
            </a:r>
            <a:r>
              <a:rPr lang="sk-SK" b="1" dirty="0"/>
              <a:t>poznanie</a:t>
            </a:r>
          </a:p>
          <a:p>
            <a:pPr lvl="1">
              <a:spcAft>
                <a:spcPts val="600"/>
              </a:spcAft>
            </a:pPr>
            <a:r>
              <a:rPr lang="sk-SK" dirty="0"/>
              <a:t>dôraz </a:t>
            </a:r>
            <a:r>
              <a:rPr lang="pl-PL" dirty="0"/>
              <a:t>nie je len na poznatky a vedomosti, ale na celý proces bádania</a:t>
            </a:r>
          </a:p>
          <a:p>
            <a:pPr lvl="1">
              <a:spcAft>
                <a:spcPts val="600"/>
              </a:spcAft>
            </a:pPr>
            <a:r>
              <a:rPr lang="sk-SK" dirty="0"/>
              <a:t>bádateľské aktivity využívajú digitálne technológie alebo nástroje informatiky</a:t>
            </a:r>
          </a:p>
          <a:p>
            <a:pPr lvl="1">
              <a:spcAft>
                <a:spcPts val="600"/>
              </a:spcAft>
            </a:pPr>
            <a:r>
              <a:rPr lang="sk-SK" dirty="0"/>
              <a:t>informatika nemá dominantné postavenie, oblasti sú si rovnocenné </a:t>
            </a:r>
          </a:p>
          <a:p>
            <a:r>
              <a:rPr lang="sk-SK" dirty="0"/>
              <a:t>príležitosť realizovať unikátny prístup ku vzdelávaniu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2168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CD013-DBC3-7EAC-53A9-D1D41FE5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/>
              <a:t>Pripravované STEM aktivity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E4AA0C-BA9E-7657-D8D4-75EBEC941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2160000"/>
            <a:ext cx="11605260" cy="4590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z="2000" b="1" dirty="0">
                <a:solidFill>
                  <a:schemeClr val="tx1"/>
                </a:solidFill>
              </a:rPr>
              <a:t>Prečo sa biologické druhy v priebehu času menia?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Ako navrhnúť inteligentnú triedu so zdravým prostredím?</a:t>
            </a:r>
          </a:p>
          <a:p>
            <a:r>
              <a:rPr lang="sk-SK" sz="2000" dirty="0">
                <a:solidFill>
                  <a:schemeClr val="tx1"/>
                </a:solidFill>
              </a:rPr>
              <a:t>Ako funguje les?</a:t>
            </a:r>
          </a:p>
          <a:p>
            <a:r>
              <a:rPr lang="sk-SK" sz="2000" dirty="0">
                <a:solidFill>
                  <a:schemeClr val="tx1"/>
                </a:solidFill>
              </a:rPr>
              <a:t>Prečo je nutné pred hĺbkovým potápaním absolvovať kurz?</a:t>
            </a:r>
          </a:p>
          <a:p>
            <a:r>
              <a:rPr lang="sk-SK" sz="2000" dirty="0">
                <a:solidFill>
                  <a:schemeClr val="tx1"/>
                </a:solidFill>
              </a:rPr>
              <a:t>Prečo by sme mali byť pri opaľovaní opatrní?</a:t>
            </a:r>
          </a:p>
          <a:p>
            <a:r>
              <a:rPr lang="sk-SK" sz="2000" dirty="0">
                <a:solidFill>
                  <a:schemeClr val="tx1"/>
                </a:solidFill>
              </a:rPr>
              <a:t>Ako sa dajú optimalizovať procesy?</a:t>
            </a:r>
          </a:p>
          <a:p>
            <a:r>
              <a:rPr lang="sk-SK" sz="2000" dirty="0">
                <a:solidFill>
                  <a:schemeClr val="tx1"/>
                </a:solidFill>
              </a:rPr>
              <a:t>Ako sa monitoruje kvalita ovzdušia?</a:t>
            </a:r>
          </a:p>
          <a:p>
            <a:r>
              <a:rPr lang="sk-SK" sz="2000" dirty="0">
                <a:solidFill>
                  <a:schemeClr val="tx1"/>
                </a:solidFill>
              </a:rPr>
              <a:t>Ako funguje klimatický systém Zeme?</a:t>
            </a:r>
          </a:p>
          <a:p>
            <a:r>
              <a:rPr lang="sk-SK" sz="2000" dirty="0">
                <a:solidFill>
                  <a:schemeClr val="tx1"/>
                </a:solidFill>
              </a:rPr>
              <a:t>Prečo je v záujme štátu prognózovať vývoj svojho obyvateľstva?</a:t>
            </a:r>
          </a:p>
        </p:txBody>
      </p:sp>
    </p:spTree>
    <p:extLst>
      <p:ext uri="{BB962C8B-B14F-4D97-AF65-F5344CB8AC3E}">
        <p14:creationId xmlns:p14="http://schemas.microsoft.com/office/powerpoint/2010/main" val="258881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BAC26-566E-D8A7-7821-7F4F2336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Prečo sa biologické druhy v priebehu času menia?</a:t>
            </a:r>
            <a:endParaRPr lang="sk-SK" sz="2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2999A4-D879-BB8F-61A7-4A418D50B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populárno-vedecké relácie</a:t>
            </a:r>
            <a:br>
              <a:rPr lang="sk-SK" dirty="0"/>
            </a:br>
            <a:r>
              <a:rPr lang="sk-SK" dirty="0"/>
              <a:t>rastliny sa prispôsobili, organizmy sa vyvinuli, zvieratá sa adaptovali, získaná rezistencia baktérií na antibiotiká, ...</a:t>
            </a:r>
          </a:p>
          <a:p>
            <a:r>
              <a:rPr lang="sk-SK" dirty="0"/>
              <a:t>dotazníkový prieskum:</a:t>
            </a:r>
            <a:br>
              <a:rPr lang="sk-SK" dirty="0"/>
            </a:br>
            <a:r>
              <a:rPr lang="sk-SK" dirty="0"/>
              <a:t>V populácii slonov, ktoré nie sú ohrozené pytliakmi, sa medzi narodenými samicami nachádza 2 – 6% samíc, ktorým v dospelosti nenarastú kly. V populácii slonov, ktoré sú ohrozované pytliakmi, tento počet stúpa až na takmer 100%.</a:t>
            </a:r>
            <a:br>
              <a:rPr lang="sk-SK" dirty="0"/>
            </a:br>
            <a:r>
              <a:rPr lang="sk-SK" dirty="0"/>
              <a:t>Študenti mali odpovedať na otázku: “Ako slony vedia, že majú mať samičie potomstvo bez klov?”</a:t>
            </a:r>
          </a:p>
          <a:p>
            <a:r>
              <a:rPr lang="sk-SK" dirty="0"/>
              <a:t>vďaka poznatkom z evolúcie môžeme vysvetliť deje a javy, ktoré prebiehajú v prírode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0037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Prečo sa biologické druhy v priebehu času menia?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>
            <a:normAutofit/>
          </a:bodyPr>
          <a:lstStyle/>
          <a:p>
            <a:r>
              <a:rPr lang="sk-SK" dirty="0"/>
              <a:t>zapojenie učiteľov: B (2h) → I (4h) → B (1h)</a:t>
            </a:r>
          </a:p>
          <a:p>
            <a:r>
              <a:rPr lang="sk-SK" b="1" dirty="0"/>
              <a:t>biológia</a:t>
            </a:r>
            <a:r>
              <a:rPr lang="sk-SK" dirty="0"/>
              <a:t>: princíp evolúcie, redukcia svetlej formy Piadivky brezovej v Anglicku ako nevhodný príklad evolúcie v minulosti, diskusia o význame adaptácie organizmov sfarbením vo vzťahu k ich prežitiu</a:t>
            </a:r>
          </a:p>
          <a:p>
            <a:r>
              <a:rPr lang="sk-SK" b="1" dirty="0"/>
              <a:t>informatika</a:t>
            </a:r>
            <a:r>
              <a:rPr lang="sk-SK" dirty="0"/>
              <a:t>: návrh a implementácia modelu evolúcie v jazyku </a:t>
            </a:r>
            <a:r>
              <a:rPr lang="sk-SK" dirty="0" err="1"/>
              <a:t>Python</a:t>
            </a:r>
            <a:r>
              <a:rPr lang="sk-SK" dirty="0"/>
              <a:t>, </a:t>
            </a:r>
            <a:r>
              <a:rPr lang="sk-SK" dirty="0" err="1"/>
              <a:t>propedeutika</a:t>
            </a:r>
            <a:r>
              <a:rPr lang="sk-SK" dirty="0"/>
              <a:t> ku genetickým algoritmom</a:t>
            </a:r>
          </a:p>
          <a:p>
            <a:r>
              <a:rPr lang="sk-SK" b="1" dirty="0"/>
              <a:t>biológia</a:t>
            </a:r>
            <a:r>
              <a:rPr lang="sk-SK" dirty="0"/>
              <a:t>: prirodzený výber, význam mutácií, príklady evolúcie, práca s vytvoreným modelom (podobnosti a rozdielnosti vo vzťahu k reálnym príkladom, diskusia o limitoch a obmedzeniach), zlepšenie porozumenia evolúcii a jej zákonitostiam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 descr="Obrázok, na ktorom je huba, lišajník, vetva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0AA3CB0A-2277-2E4D-3CCE-8E9B8B1CA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3" y="1778773"/>
            <a:ext cx="3310814" cy="497161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ACB99E6-61EA-8F66-F0A5-BBC0BABBFFEA}"/>
              </a:ext>
            </a:extLst>
          </p:cNvPr>
          <p:cNvSpPr txBox="1"/>
          <p:nvPr/>
        </p:nvSpPr>
        <p:spPr>
          <a:xfrm>
            <a:off x="622138" y="6248830"/>
            <a:ext cx="269176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typická forma do 1848</a:t>
            </a:r>
          </a:p>
        </p:txBody>
      </p:sp>
      <p:pic>
        <p:nvPicPr>
          <p:cNvPr id="8" name="Obrázok 7" descr="Obrázok, na ktorom je motýľ, bezstavovec, mory a motýle, mora&#10;&#10;Obsah vygenerovaný umelou inteligenciou môže byť nesprávny.">
            <a:extLst>
              <a:ext uri="{FF2B5EF4-FFF2-40B4-BE49-F238E27FC236}">
                <a16:creationId xmlns:a16="http://schemas.microsoft.com/office/drawing/2014/main" id="{D3776335-B603-64C7-1521-05EBF429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04" y="3404330"/>
            <a:ext cx="5043049" cy="321383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651A91B3-B1D9-28BC-F10A-3F443BAE3199}"/>
              </a:ext>
            </a:extLst>
          </p:cNvPr>
          <p:cNvSpPr txBox="1"/>
          <p:nvPr/>
        </p:nvSpPr>
        <p:spPr>
          <a:xfrm>
            <a:off x="4038065" y="6182718"/>
            <a:ext cx="396454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sk-SK" dirty="0"/>
              <a:t>typická forma (98 %) po roku 1895</a:t>
            </a:r>
          </a:p>
        </p:txBody>
      </p:sp>
      <p:pic>
        <p:nvPicPr>
          <p:cNvPr id="4" name="evolucia">
            <a:hlinkClick r:id="" action="ppaction://media"/>
            <a:extLst>
              <a:ext uri="{FF2B5EF4-FFF2-40B4-BE49-F238E27FC236}">
                <a16:creationId xmlns:a16="http://schemas.microsoft.com/office/drawing/2014/main" id="{CD8943D6-46CE-79AF-1505-3606715EA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73" y="1985814"/>
            <a:ext cx="5085692" cy="40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0404-988F-C803-258D-66C1AE95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391"/>
            <a:ext cx="11353800" cy="1027070"/>
          </a:xfrm>
        </p:spPr>
        <p:txBody>
          <a:bodyPr>
            <a:normAutofit/>
          </a:bodyPr>
          <a:lstStyle/>
          <a:p>
            <a:r>
              <a:rPr lang="sk-SK" sz="2800" b="1"/>
              <a:t>Ako navrhnúť inteligentnú triedu so zdravým prostredím?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F57423-D920-0B3D-8FDD-EF366295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000"/>
            <a:ext cx="10515600" cy="4590387"/>
          </a:xfrm>
        </p:spPr>
        <p:txBody>
          <a:bodyPr>
            <a:normAutofit/>
          </a:bodyPr>
          <a:lstStyle/>
          <a:p>
            <a:r>
              <a:rPr lang="sk-SK" dirty="0" err="1"/>
              <a:t>Wellbeing</a:t>
            </a:r>
            <a:r>
              <a:rPr lang="sk-SK" dirty="0"/>
              <a:t> – stav pohody, zdravia a šťastia v ktorom je možné plne rozvíjať fyzický, kognitívny, emocionálny, sociálny a duchovný potenciál a žiť s ostatnými plnohodnotný a spokojný život</a:t>
            </a:r>
          </a:p>
          <a:p>
            <a:r>
              <a:rPr lang="sk-SK" dirty="0"/>
              <a:t>aký je stav v našich školských triedach?</a:t>
            </a:r>
          </a:p>
          <a:p>
            <a:r>
              <a:rPr lang="sk-SK" dirty="0"/>
              <a:t>od "pocitov" k činnostiam založeným na dátach a vedeckých poznatkoch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617952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DTV_SablonaPrezentacie [Iba na čítanie]" id="{4FCC6ACC-5112-4636-A6BD-60F43DEDA737}" vid="{14EA7F02-4EF0-46D9-9413-34606DE3EC43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AF506651C8394CB6F506BC2383BD22" ma:contentTypeVersion="4" ma:contentTypeDescription="Umožňuje vytvoriť nový dokument." ma:contentTypeScope="" ma:versionID="84a817d6eaf2b1b9365c568e95c2b271">
  <xsd:schema xmlns:xsd="http://www.w3.org/2001/XMLSchema" xmlns:xs="http://www.w3.org/2001/XMLSchema" xmlns:p="http://schemas.microsoft.com/office/2006/metadata/properties" xmlns:ns2="15261eed-7554-485f-bdf3-7f176bd85104" targetNamespace="http://schemas.microsoft.com/office/2006/metadata/properties" ma:root="true" ma:fieldsID="ab48c1410c5827eccae7fb8ca05de8fe" ns2:_="">
    <xsd:import namespace="15261eed-7554-485f-bdf3-7f176bd851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61eed-7554-485f-bdf3-7f176bd851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276BF2-F9BA-47EA-ACD5-9BD88C442D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8C447-CFDE-4133-8240-F5A35ED36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261eed-7554-485f-bdf3-7f176bd851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5C7475-FC08-4CDC-8358-65108DA8CD53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15261eed-7554-485f-bdf3-7f176bd85104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e53e4de-bca3-41d9-944f-68c960f5684d}" enabled="0" method="" siteId="{be53e4de-bca3-41d9-944f-68c960f5684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NCDTV_SablonaPrezentacie_n</Template>
  <TotalTime>866</TotalTime>
  <Words>2165</Words>
  <Application>Microsoft Office PowerPoint</Application>
  <PresentationFormat>Širokouhlá</PresentationFormat>
  <Paragraphs>179</Paragraphs>
  <Slides>22</Slides>
  <Notes>17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Courier New</vt:lpstr>
      <vt:lpstr>Work Sans</vt:lpstr>
      <vt:lpstr>Motív balíka Office</vt:lpstr>
      <vt:lpstr>STEM projekty a skúmania  "STEMPaS"</vt:lpstr>
      <vt:lpstr>Obsah</vt:lpstr>
      <vt:lpstr>Východiská pre predmet STEMPaS</vt:lpstr>
      <vt:lpstr>Koncepcia predmetu STEM projekty a skúmania</vt:lpstr>
      <vt:lpstr>Koncepcia predmetu STEM projekty a skúmania</vt:lpstr>
      <vt:lpstr>Pripravované STEM aktivity</vt:lpstr>
      <vt:lpstr>Prečo sa biologické druhy v priebehu času menia?</vt:lpstr>
      <vt:lpstr>Prečo sa biologické druhy v priebehu času menia?</vt:lpstr>
      <vt:lpstr>Ako navrhnúť inteligentnú triedu so zdravým prostredím?</vt:lpstr>
      <vt:lpstr>Ako navrhnúť inteligentnú triedu so zdravým prostredím?</vt:lpstr>
      <vt:lpstr>Ako funguje les? </vt:lpstr>
      <vt:lpstr>Prečo je nutné pred hĺbkovým potápaním absolvovať kurz? </vt:lpstr>
      <vt:lpstr>Prečo by sme mali byť pri opaľovaní opatrní?</vt:lpstr>
      <vt:lpstr>Ako sa dajú optimalizovať procesy?</vt:lpstr>
      <vt:lpstr>Ako sa monitoruje kvalita ovzdušia?</vt:lpstr>
      <vt:lpstr>Prezentácia programu PowerPoint</vt:lpstr>
      <vt:lpstr>Prezentácia programu PowerPoint</vt:lpstr>
      <vt:lpstr>Prečo je v záujme štátu prognózovať vývoj svojho obyvateľstva?</vt:lpstr>
      <vt:lpstr>Prezentácia programu PowerPoint</vt:lpstr>
      <vt:lpstr>Implementácia predmetu</vt:lpstr>
      <vt:lpstr>Implementácia predmetu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RNDr. Veronika Hubeňáková PhD.</dc:creator>
  <cp:lastModifiedBy>PaedDr. Ján Guniš PhD., univer. docent</cp:lastModifiedBy>
  <cp:revision>14</cp:revision>
  <cp:lastPrinted>2025-04-04T11:19:54Z</cp:lastPrinted>
  <dcterms:created xsi:type="dcterms:W3CDTF">2024-04-03T11:54:28Z</dcterms:created>
  <dcterms:modified xsi:type="dcterms:W3CDTF">2025-06-10T13:09:50Z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0x01010025AF506651C8394CB6F506BC2383BD22</vt:lpwstr>
  </property>
  <property fmtid="{D5CDD505-2E9C-101B-9397-08002B2CF9AE}" pid="3" name="MediaServiceImageTags">
    <vt:lpwstr/>
  </property>
  <property fmtid="{D5CDD505-2E9C-101B-9397-08002B2CF9AE}" pid="4" name="Order">
    <vt:r8>30700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